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svg" ContentType="image/svg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F86042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88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9.png"/><Relationship Id="rId7" Type="http://schemas.openxmlformats.org/officeDocument/2006/relationships/image" Target="../media/image13.wmf"/><Relationship Id="rId2" Type="http://schemas.openxmlformats.org/officeDocument/2006/relationships/image" Target="../media/image8.png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image" Target="../media/image28.wmf"/><Relationship Id="rId7" Type="http://schemas.openxmlformats.org/officeDocument/2006/relationships/image" Target="../media/image32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6" Type="http://schemas.openxmlformats.org/officeDocument/2006/relationships/image" Target="../media/image31.wmf"/><Relationship Id="rId5" Type="http://schemas.openxmlformats.org/officeDocument/2006/relationships/image" Target="../media/image30.wmf"/><Relationship Id="rId4" Type="http://schemas.openxmlformats.org/officeDocument/2006/relationships/image" Target="../media/image29.wmf"/><Relationship Id="rId9" Type="http://schemas.openxmlformats.org/officeDocument/2006/relationships/image" Target="../media/image34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Relationship Id="rId4" Type="http://schemas.openxmlformats.org/officeDocument/2006/relationships/image" Target="../media/image38.wmf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23T15:14:57.611"/>
    </inkml:context>
    <inkml:brush xml:id="br0">
      <inkml:brushProperty name="width" value="0.1" units="cm"/>
      <inkml:brushProperty name="height" value="0.1" units="cm"/>
      <inkml:brushProperty name="color" value="#0070C0"/>
      <inkml:brushProperty name="ignorePressure" value="1"/>
    </inkml:brush>
  </inkml:definitions>
  <inkml:trace contextRef="#ctx0" brushRef="#br0">5 882,'-2'95,"-1"-45,3 1,2-1,2 1,2-1,8 23,-10-60,0 0,2-1,-1 1,2-1,-1-1,2 1,3 4,17 19,19 18,-32-38,-11-9,0-1,1-1,0 1,0-1,1 0,-1 0,1-1,0 1,2 0,-5-3,-1-1,1 1,-1 0,0-1,1 0,-1 0,1 0,-1 0,1 0,-1 0,1 0,-1-1,0 1,1-1,-1 0,0 0,1 0,-1 0,0 0,0 0,0-1,0 1,0-1,0 1,0-1,0 0,0-1,11-11,-2 0,0-1,0-1,-1 1,-1-2,0-3,46-109,-49 115,14-49,-2-1,-4-1,-2 0,0-25,23-120,-30 188,1 0,1 1,0 0,2 0,4-6,-10 21,0 1,1-1,0 1,0 0,0 0,1 0,0 1,0-1,3-1,-5 4,0 0,0 0,0 1,1-1,-1 1,1 0,-1 0,1 0,-1 1,1-1,-1 1,1 0,0 0,-1 0,1 0,-1 1,3 0,-1 0,-1 0,0 1,0 0,0 0,0 0,0 0,0 1,0-1,-1 1,0 0,1 0,-1 0,0 1,0-1,-1 1,1-1,-1 1,9 13,-2 1,0 0,2 7,-3-7,53 140,-6 2,4 47,-45-161,13 31,-21-60,2-1,0 0,1 0,1-1,0 0,2 1,-9-13,0 1,-1-1,1 0,1 0,-1 0,0 0,1-1,-1 1,1-1,0 0,0 0,0 0,0-1,0 1,0-1,1 0,-1 0,0 0,1-1,3 0,-3 0,1-1,0-1,-1 1,1-1,-1 0,1 0,-1 0,0-1,0 0,0 0,0-1,-1 1,1-1,-1 0,13-13,0-1,-2 0,0-2,-1 1,-2-2,10-18,42-96,27-90,-39 90,59-105,-83 183,-1-2,2-19,-24 66,0 0,1 1,0-1,0 1,1 1,1-1,0 1,8-9,-13 16,1-1,0 1,-1 0,1 0,0 0,1 1,-1-1,0 1,1 0,-1 0,1 1,0-1,-1 1,1 0,0 0,0 1,0 0,-1-1,1 1,0 1,0-1,0 1,0 0,4 1,-5 0,0 0,0-1,-1 1,1 1,0-1,-1 0,1 1,-1 0,0 0,0 0,0 0,-1 0,1 1,-1-1,1 1,-1 0,0 0,0 2,5 10,-2 0,0 0,-1 1,0 1,-3-13,70 364,-14-70,-51-269,1 1,1-1,1-1,2 0,10 19,-21-47,1 1,-1-1,1 0,0 1,-1-1,1 0,0 0,0 0,-1 1,1-1,0 0,0 0,0 0,1 0,-1-1,0 1,0 0,0 0,1-1,-1 1,0 0,1-1,-1 0,0 1,1-1,-1 0,1 1,0-1,0-1,1-1,-1 1,1 0,-1-1,0 0,1 1,-1-1,0 0,0 0,0 0,-1-1,1 1,0 0,0-3,23-36,-3-1,-1 0,-2-2,-2-1,0-7,25-62,-23 67,23-59,5 1,34-51,-76 148,0-1,1 2,0-1,0 1,0 0,1 0,1 1,-1 0,1 0,0 0,0 1,2 0,-4 2,0 1,0 0,0 0,0 0,1 1,-1 0,0 0,1 0,-1 1,1 0,-1 0,1 1,-1 0,0 0,1 1,-1-1,0 1,4 2,-1 1,0 0,0 1,0-1,-1 2,0-1,0 1,-1 1,1-1,-2 1,1 1,4 7,12 21,-1 1,3 10,-10-20,58 127,18 69,-37-91,-50-121,1-1,0 0,1 0,1 0,-1-1,9 9,-12-15,0-1,0 0,1 0,0-1,-1 1,1-1,0 1,0-1,0-1,0 1,1 0,-1-1,0 0,1 0,-1 0,1-1,-1 0,0 1,1-1,2-1,2 0,-1-1,1 0,0-1,-1 1,0-2,0 1,0-1,0 0,0-1,-1 0,0 0,0-1,0 0,-1 0,6-7,9-10,-1-2,-2 0,16-27,22-53,-5-2,-4-2,4-27,-2 6,5 3,11-9,-52 112,4-7,0 1,19-23,-36 52,1-1,-1 1,1 0,0 0,-1 0,1 0,0 1,0-1,0 0,-1 0,1 0,0 1,0-1,0 0,0 1,0-1,1 1,-1-1,0 1,0 0,0-1,0 1,1 0,-1 0,0 0,0 0,0 0,1 0,-1 0,0 0,0 0,0 1,0-1,1 0,-1 1,0-1,0 1,0 0,0 0,4 3,0 1,-1-1,1 1,-1 1,-1-1,1 1,0 1,38 59,112 187,-114-181,-4 3,16 46,-44-96,-7-20,0 1,1-1,-1 0,1 0,0 0,1 0,-1 0,1-1,0 1,0-1,0 1,1-1,-1 0,1-1,0 1,0 0,1-1,1 1,6 1,-1-1,1 0,1-1,-1 0,0-1,1-1,-1 0,7 0,32-2,26-4,-19 1,-52 4,-1 0,1 0,-1-1,1 1,-1-1,1 0,-1-1,0 1,1-1,-1 0,0 0,0-1,-1 0,1 0,0 0,-1 0,0 0,0-1,0 0,0 0,0 0,-1-1,2-2,16-33,-2-1,-1-1,-3-1,-1 0,-2-4,20-58,-26 89,22-58,-25 69,-1 0,1 0,0 0,0 1,1-1,-1 1,1 0,0 0,0 0,0 1,1 0,1-2,-4 4,-1 0,1 1,0-1,-1 1,1-1,0 1,-1-1,1 1,0 0,-1 0,1 0,0 0,0 0,-1 0,1 0,0 1,-1-1,1 0,0 1,-1 0,1-1,0 2,2 0,0 0,0 1,0 0,-1 0,1 0,-1 1,0-1,1 2,11 16,-2 0,0 1,-2 0,7 16,1 4,131 295,-136-301,2-1,1-1,2 0,1-1,24 28,-35-50,1 1,0-2,1 1,0-2,1 0,0 0,0-1,1 0,0-1,0 0,1-1,0-1,0 0,0-1,1-1,12 2,-7-1,1 0,-1 1,5 4,-7-3,1-1,0 0,14 1,-28-6,-1-1,1 1,0-1,-1 0,1 0,0 0,-1-1,1 0,-1 1,0-2,0 1,0 0,0-1,0 0,0 0,-1 0,1 0,-1 0,0-1,0 0,0 0,1-2,10-13,-2-2,0 0,8-19,-18 35,72-157,-60 130,-1 0,-2 0,0-6,-5 15,2-1,0 1,1 0,2 0,0 2,13-19,-22 37,1 0,-1 0,1 1,0-1,0 1,0-1,0 1,0 0,1 0,-1 0,1 1,-1-1,1 1,0 0,-1 0,1 0,0 1,0-1,0 1,-1 0,1 0,0 0,0 1,0-1,0 1,-1 0,3 0,10 4,-1 1,1 0,-1 1,0 1,-1 0,5 4,66 46,-3 3,-2 4,0 7,219 221,-288-281,41 41,2-3,11 6,-49-44,0 0,0-1,1-1,0 0,1-2,0 0,1-1,-1 0,1-2,8 1,-21-5,-1-1,1 1,0-2,-1 1,1-1,-1 1,1-1,-1-1,1 1,-1-1,0 0,0 0,0-1,0 1,0-1,0 0,-1-1,1 1,-1-1,0 0,0 0,-1 0,1 0,-1-1,0 1,1-3,8-13,-1 0,-1-1,-1 0,-1 0,4-16,0-15,-1-1,-2 0,-3 0,-1-40,4-36,-4 99,2 0,1 1,1 0,1 1,2 0,1 0,7-9,6-15,4-18,-27 61,0 1,0 1,1-1,1 1,-1-1,1 1,0 0,1 1,0 0,5-5,-2 4,0 1,0 0,0 0,1 1,0 1,0-1,1 2,3-2,2 0,-1 1,1 0,0 1,0 1,0 0,0 1,0 1,0 0,0 2,0 0,0 0,0 1,0 1,-1 1,0 0,0 1,0 1,-1 0,0 1,0 1,-1 0,0 0,9 9,-2 4,0 1,-2 0,0 2,-2 0,0 0,8 23,19 47,5 27,-46-117,18 55,-2 2,1 25,16 55,-23-104,11 25,-7-28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25T00:28:54.162"/>
    </inkml:context>
    <inkml:brush xml:id="br0">
      <inkml:brushProperty name="width" value="0.05" units="cm"/>
      <inkml:brushProperty name="height" value="0.05" units="cm"/>
      <inkml:brushProperty name="color" value="#00A0D7"/>
      <inkml:brushProperty name="ignorePressure" value="1"/>
    </inkml:brush>
  </inkml:definitions>
  <inkml:trace contextRef="#ctx0" brushRef="#br0">1792 1696,'125'-2,"-9"0,27 7,-140-5,0 0,0 1,0 0,0-1,-1 1,1 0,0 1,0-1,-1 0,1 1,-1-1,1 1,-1 0,0 0,0 0,0 0,0 0,0 1,0-1,0 0,-1 1,1-1,-1 1,0 0,0 0,0-1,0 1,0 0,0 0,-1 0,0 0,3 14,-1 0,-2 0,1 0,-2 1,-1 1,1 7,-5 654,6-670,0 0,0 0,1 0,1-1,-1 1,1 0,4 8,-5-16,0 0,0 0,0 0,1 0,-1 0,1 0,0 0,-1 0,1-1,0 1,0-1,0 1,0-1,0 0,0 1,1-1,-1-1,0 1,0 0,1 0,-1-1,1 1,-1-1,0 0,1 0,-1 0,1 0,-1 0,1 0,-1-1,1 1,-1-1,0 0,2 0,29-8,0-1,-1-2,27-14,94-53,-130 66,193-110,-211 120,0 1,0 0,0 0,0 0,1 0,-1 1,0 0,1 0,1 0,-6 1,1 0,-1 1,1-1,0 0,-1 1,1-1,-1 1,1-1,-1 1,1 0,-1 0,0-1,1 1,-1 0,0 0,0 0,1 1,-1-1,0 0,0 0,0 1,0-1,-1 0,1 1,0-1,-1 1,1-1,-1 1,1 0,-1-1,1 2,2 13,0 0,-1 0,0 1,-1-1,-1 1,-1 5,-13 103,10-97,-8 34,-2-1,-3 0,-6 7,-15 56,37-120,-1 1,1 0,1 0,-1 0,1-1,-1 1,1 0,1 0,-1 0,1 0,0 0,-1-4,0 0,1 0,-1 0,0-1,1 1,-1 0,1 0,-1-1,1 1,-1 0,1-1,-1 1,1 0,0-1,-1 1,1-1,0 1,0-1,-1 0,1 1,0-1,0 0,0 1,1-1,0 0,0 0,0 0,0 0,0-1,0 1,0 0,0-1,0 0,0 1,0-1,0 0,-1 0,3-1,32-20,-1-1,-2-2,10-9,52-39,-94 72,0 0,1 0,-1 1,0-1,1 0,-1 0,1 1,-1-1,1 1,-1-1,1 1,-1 0,1 0,0-1,-1 1,1 0,0 1,-1-1,0 0,-1 1,1-1,0 0,0 1,0-1,-1 1,1-1,0 1,0 0,-1-1,1 1,-1 0,1 0,0-1,-1 1,0 0,1 0,-1 0,1-1,-1 2,2 6,0-1,-1 1,0 0,0 0,-1 0,0 3,1-4,-4 376,0-183,2-197,1 9,0-1,1 0,0 1,1-1,0 0,-2-9,1-1,-1 1,0-1,1 1,-1-1,0 1,1-1,0 1,-1-1,1 0,0 0,0 1,0-1,0 0,0 0,0 0,0 0,0 0,0 0,0 0,1 0,-1 0,0 0,1-1,-1 1,0-1,1 1,-1-1,1 1,-1-1,1 0,-1 0,1 0,-1 0,1 0,-1 0,1 0,-1 0,1-1,-1 1,1 0,13-7,-1 0,1 0,-1-1,-1-1,0-1,0 0,10-10,-1 1,62-53,-40 33,2 1,32-19,-49 38,-16 10,-1 0,1 1,0 1,1 1,0 0,1 0,-14 5,0 1,0-1,0 1,1 0,-1-1,0 1,0 0,1 0,-1 0,0 0,1 0,-1 0,0 0,0 0,1 0,-1 1,0-1,0 1,1-1,-1 1,0-1,0 1,0 0,0-1,0 1,0 0,0 0,0 0,0 0,0 0,0 0,-1 0,1 0,0 0,-1 0,1 0,-1 0,1 2,1 4,0 0,-1 0,0 0,0 1,-1-1,0 5,0-3,-4 288,-1-109,5-148</inkml:trace>
  <inkml:trace contextRef="#ctx0" brushRef="#br0" timeOffset="16846.624">1572 1558,'0'-454,"0"447,0-1,0 1,-1 0,1-1,-2 1,1 0,-1-1,0 1,-1 0,1 1,-2-1,1 0,-1 1,1 0,-2-1,1 2,-1-1,0 0,0 1,0 0,-1 0,-4-2,-26-17,-1 1,-1 3,-1 1,0 1,-1 3,-40-11,52 18,0 1,-1 2,0 0,0 2,0 1,0 2,0 0,-17 4,40-3,0 1,1 0,0 0,-1 0,1 1,0 0,0 0,0 0,1 1,-5 3,-24 16,32-23,0 1,0-1,0 1,0-1,0 1,-1-1,1 0,0 1,0-1,0 0,-1 0,1 0,0 0,0 0,0 0,-1 0,1-1,0 1,0 0,0-1,-1 1,1 0,0-1,0 0,0 1,0-1,0 0,0 1,0-1,0 0,0 0,1 0,-1 0,0 0,0 0,1 0,-1 0,1 0,-1 0,1 0,-1 0,1 0,0-1,-1 1,1 0,0-1,-2-5,1-1,0 1,0 0,0-1,1 1,1-1,-1 0,9-52,-5 47,-2 0,0-1,0 0,-1 1,-1-1,0 0,-1 0,-1 1,-1-8,2 18,-1 0,1 0,-1 0,1 1,-1-1,0 0,0 1,0 0,0-1,0 1,-1 0,1 0,-1 0,1 0,-1 1,0-1,1 1,-1 0,0-1,0 1,0 1,0-1,0 0,0 1,-3-1,-12-1,1 1,-1 1,1 0,-6 2,-2 0,-18-1,-185 6,-39-12,263 5,1 0,-1-1,0 1,1-1,-1 0,0 0,1 0,-1 0,1-1,0 0,-1 1,1-1,0 0,-1-2,2 3,1-1,0 1,0-1,0 0,0 1,0-1,0 0,0 0,0 1,1-1,-1 0,1 0,0 0,-1 0,1 0,0 0,0 0,0 0,0 0,0 0,1 0,-1 1,1-1,-1 0,1 0,0 0,-1 0,1 0,12-23,2 0,0 1,1 1,1 1,1 0,12-10,4-8,-12 14,-1 0,4-11,-18 26,-1-1,0 0,0 0,-1 0,-1-1,0 1,1-6,-1-13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25T00:29:22.437"/>
    </inkml:context>
    <inkml:brush xml:id="br0">
      <inkml:brushProperty name="width" value="0.05" units="cm"/>
      <inkml:brushProperty name="height" value="0.05" units="cm"/>
      <inkml:brushProperty name="color" value="#00A0D7"/>
      <inkml:brushProperty name="ignorePressure" value="1"/>
    </inkml:brush>
  </inkml:definitions>
  <inkml:trace contextRef="#ctx0" brushRef="#br0">210 0,'-4'84,"-5"-1,-5 1,-5-2,-6 0,-10 10,2-15,15-38,2-1,3 1,2 1,-2 33,13-71,0 0,0 0,1 0,-1 1,1-1,-1 0,1 0,0 0,0 0,1 0,-1 0,0-1,1 1,0 0,0 0,-1-1,2 1,-1-1,0 1,0-1,1 1,-1-1,1 0,-1 0,1 0,0 0,0 0,0 0,0-1,0 1,0 0,0-1,0 0,15 3,0-2,0 0,0 0,0-1,7-1,-7 1,38-1,37 0,63-6,-129 3,-1 0,0-1,0-1,-1-1,1-1,-1 1,0 0,0 1,1 1,0 1,10-1,-22 4,0 0,0 0,-1 1,1 0,0 1,2 0,-12 0,0-1,0 1,0 0,0 0,-1 0,1 0,0 1,-1-1,1 0,-1 1,0 0,1-1,-1 1,0 0,-1 0,1 1,-1-1,1 0,-1 0,0 1,0-1,0 1,-1 0,4 6,-1 0,-1 0,0 0,-1 1,0-1,-2 1,1 1,-7 71,2-34,2-27,0-11,1-1,1 1,0-1,1 1,2 6,-2-14,-1 0,1 0,0 0,0-1,0 1,0 0,0 0,1-1,-1 1,1-1,-1 1,1-1,0 1,0-1,0 0,0 1,0-1,1 0,-1 0,0 0,1 0,-1-1,1 1,-1 0,1-1,0 1,-1-1,1 1,0-1,1 0,23 0,0 0,0-1,0-1,0-1,-1-1,1 0,5-3,9 0,118-23,-81 14,1 2,1 3,1 2,26 0,-97 9,0 0,-1 0,1 1,-1-1,1 1,-1 1,0-1,0 1,0 1,0-1,0 1,-1 0,1 0,-1 0,0 1,-1 0,1 0,-1 1,-1-1,1 1,-1 0,0 0,2 3,2 3,-2-1,0 1,-1 1,0-1,-1 1,-1-1,-1 1,-1 0,0 1,-1-1,-1 12,-5 101,0-58,6 37,-2-100,1 0,-1 0,1-1,1 1,-1 0,1 0,0 0,0-1,0 1,1 0,0-1,0 1,0-1,1 0,0 0,0 0,0 0,0 0,3 0,1 1,0-1,0 0,0 0,1-1,0 0,0 0,0 0,0-1,0 0,1 0,7 0,67 1,0-2,1-3,5 0,60 4,-144-1,-1 0,1 0,-1 1,1 0,0-1,-1 1,0 0,1 1,-1-1,0 1,0-1,0 1,0 0,0 1,-1-1,0 0,1 1,-1 0,0-1,-1 1,1 0,-1 0,0 1,0-1,0 0,-1 1,0-1,0 1,0-1,0 1,-1 0,0 0,0-1,-1 1,4 19,-3 1,0-1,-4 19,0 30,3-67,1-1,0 1,0-1,0 1,1-1,0 0,0 0,1 0,0 1,0-2,0 1,0 0,1 0,0-1,3 3,1-1,0 0,0-1,1 1,-1-1,2 0,-1 0,1-1,-1 0,4 1,13 2,0-1,1-1,0 0,0-1,0-1,1-1,6-1,97-4,-86 2,0 0,0 3,1 0,31 4,-72-4,1 0,0 0,-1 0,1 0,-1 0,0 1,1-1,-1 1,0 0,0 0,-1 1,1-1,-1 0,0 1,0 0,4 3,-4-2,0 1,-1 0,1 0,-2 0,1 1,-1-1,0 0,0 1,-1-1,0 1,-1-1,0 1,27 177,-27-180,1-1,-1 1,1 0,0 0,1-1,-1 1,0 0,1-1,0 1,0-1,0 1,1-1,-1 0,1 0,0 0,-1 0,1 0,1 0,-1 0,0 0,1-1,-1 1,1-1,1 0,6 2,0-1,0 0,0-1,1 0,-1 0,1-1,0 1,3-2,388-5,-365 6</inkml:trace>
  <inkml:trace contextRef="#ctx0" brushRef="#br0" timeOffset="1743.186">4494 2391,'4'1,"0"0,0 1,0-1,-1 1,1-1,0 1,-1 0,0 0,0 0,0 0,0 0,0 1,0-1,8 6,-3-3,-1 0,-1 0,1 1,-1 0,-1-1,1 1,-1 0,-1 1,0-1,0 1,-1-1,0 1,0 4,2 9,-2 0,-1 0,-2 19,0 11,0-46,0-1,0 0,0 0,1 0,0 1,0-1,0 0,0 0,1 0,0 0,-1 0,2 0,-1 0,1 0,-1-1,1 1,0-1,0 1,1-1,-1 0,1 0,-1 0,1 0,0 0,0 0,1-1,-1 1,0-1,5 1,24 4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25T00:31:47.035"/>
    </inkml:context>
    <inkml:brush xml:id="br0">
      <inkml:brushProperty name="width" value="0.05" units="cm"/>
      <inkml:brushProperty name="height" value="0.05" units="cm"/>
      <inkml:brushProperty name="color" value="#00A0D7"/>
      <inkml:brushProperty name="ignorePressure" value="1"/>
    </inkml:brush>
  </inkml:definitions>
  <inkml:trace contextRef="#ctx0" brushRef="#br0">210 0,'-4'84,"-5"-1,-5 1,-5-2,-6 0,-10 10,2-15,15-38,2-1,3 1,2 1,-2 33,13-71,0 0,0 0,1 0,-1 1,1-1,-1 0,1 0,0 0,0 0,1 0,-1 0,0-1,1 1,0 0,0 0,-1-1,2 1,-1-1,0 1,0-1,1 1,-1-1,1 0,-1 0,1 0,0 0,0 0,0 0,0-1,0 1,0 0,0-1,0 0,15 3,0-2,0 0,0 0,0-1,7-1,-7 1,38-1,37 0,63-6,-129 3,-1 0,0-1,0-1,-1-1,1-1,-1 1,0 0,0 1,1 1,0 1,10-1,-22 4,0 0,0 0,-1 1,1 0,0 1,2 0,-12 0,0-1,0 1,0 0,0 0,-1 0,1 0,0 1,-1-1,1 0,-1 1,0 0,1-1,-1 1,0 0,-1 0,1 1,-1-1,1 0,-1 0,0 1,0-1,0 1,-1 0,4 6,-1 0,-1 0,0 0,-1 1,0-1,-2 1,1 1,-7 71,2-34,2-27,0-11,1-1,1 1,0-1,1 1,2 6,-2-14,-1 0,1 0,0 0,0-1,0 1,0 0,0 0,1-1,-1 1,1-1,-1 1,1-1,0 1,0-1,0 0,0 1,0-1,1 0,-1 0,0 0,1 0,-1-1,1 1,-1 0,1-1,0 1,-1-1,1 1,0-1,1 0,23 0,0 0,0-1,0-1,0-1,-1-1,1 0,5-3,9 0,118-23,-81 14,1 2,1 3,1 2,26 0,-97 9,0 0,-1 0,1 1,-1-1,1 1,-1 1,0-1,0 1,0 1,0-1,0 1,-1 0,1 0,-1 0,0 1,-1 0,1 0,-1 1,-1-1,1 1,-1 0,0 0,2 3,2 3,-2-1,0 1,-1 1,0-1,-1 1,-1-1,-1 1,-1 0,0 1,-1-1,-1 12,-5 101,0-58,6 37,-2-100,1 0,-1 0,1-1,1 1,-1 0,1 0,0 0,0-1,0 1,1 0,0-1,0 1,0-1,1 0,0 0,0 0,0 0,0 0,3 0,1 1,0-1,0 0,0 0,1-1,0 0,0 0,0 0,0-1,0 0,1 0,7 0,67 1,0-2,1-3,5 0,60 4,-144-1,-1 0,1 0,-1 1,1 0,0-1,-1 1,0 0,1 1,-1-1,0 1,0-1,0 1,0 0,0 1,-1-1,0 0,1 1,-1 0,0-1,-1 1,1 0,-1 0,0 1,0-1,0 0,-1 1,0-1,0 1,0-1,0 1,-1 0,0 0,0-1,-1 1,4 19,-3 1,0-1,-4 19,0 30,3-67,1-1,0 1,0-1,0 1,1-1,0 0,0 0,1 0,0 1,0-2,0 1,0 0,1 0,0-1,3 3,1-1,0 0,0-1,1 1,-1-1,2 0,-1 0,1-1,-1 0,4 1,13 2,0-1,1-1,0 0,0-1,0-1,1-1,6-1,97-4,-86 2,0 0,0 3,1 0,31 4,-72-4,1 0,0 0,-1 0,1 0,-1 0,0 1,1-1,-1 1,0 0,0 0,-1 1,1-1,-1 0,0 1,0 0,4 3,-4-2,0 1,-1 0,1 0,-2 0,1 1,-1-1,0 0,0 1,-1-1,0 1,-1-1,0 1,27 177,-27-180,1-1,-1 1,1 0,0 0,1-1,-1 1,0 0,1-1,0 1,0-1,0 1,1-1,-1 0,1 0,0 0,-1 0,1 0,1 0,-1 0,0 0,1-1,-1 1,1-1,1 0,6 2,0-1,0 0,0-1,1 0,-1 0,1-1,0 1,3-2,388-5,-365 6</inkml:trace>
  <inkml:trace contextRef="#ctx0" brushRef="#br0" timeOffset="1">4494 2391,'4'1,"0"0,0 1,0-1,-1 1,1-1,0 1,-1 0,0 0,0 0,0 0,0 0,0 1,0-1,8 6,-3-3,-1 0,-1 0,1 1,-1 0,-1-1,1 1,-1 0,-1 1,0-1,0 1,-1-1,0 1,0 4,2 9,-2 0,-1 0,-2 19,0 11,0-46,0-1,0 0,0 0,1 0,0 1,0-1,0 0,0 0,1 0,0 0,-1 0,2 0,-1 0,1 0,-1-1,1 1,0-1,0 1,1-1,-1 0,1 0,-1 0,1 0,0 0,0 0,1-1,-1 1,0-1,5 1,24 4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25T00:51:51.745"/>
    </inkml:context>
    <inkml:brush xml:id="br0">
      <inkml:brushProperty name="width" value="0.05" units="cm"/>
      <inkml:brushProperty name="height" value="0.05" units="cm"/>
      <inkml:brushProperty name="color" value="#ED7D31"/>
      <inkml:brushProperty name="ignorePressure" value="1"/>
    </inkml:brush>
  </inkml:definitions>
  <inkml:trace contextRef="#ctx0" brushRef="#br0">1 560,'124'2,"-6"0,20-7,-131 5,-1-1,2 0,-2 0,1-1,-1 0,1 0,-1 0,1-1,-1 0,0 0,1-1,-2 0,1 0,-1-1,1 1,-1-1,-1 0,1-1,-1 1,1-1,-1 0,0 0,-1-1,3-5,1-3,2 0,-1 0,1 1,1 0,1 1,10-12,-13 18,-1 0,1 1,1 0,-1 0,2 1,-1 0,0 1,0 0,1 1,-1 0,9-1,-8 2,-1 0,1 1,1 0,-1 1,-1 1,1-1,0 2,0-1,0 2,0-1,-1 1,0 1,0 0,6 3,-2 1,-1 1,1 0,0 1,-2 0,0 1,0 0,-1 1,0 0,2 5,29 41,-3 2,-2 2,-3 2,5 16,-35-70,2-1,0 1,0-1,1 0,-1 0,2 0,-1-1,1 0,3 2,-5-5,0-1,2 0,-1 0,0-1,0 0,0 0,1-1,-1 1,1-1,-1-1,1 0,0 0,0 0,1-1,-2 1,-1-1,2 0,-2-1,1 1,-1-1,1-1,0 1,-1-1,0 0,0 0,1-1,-1 1,3-3,0-2,1 0,-1-1,0 0,0 0,-2-1,7-8,55-82,-3-3,42-91,-94 166,2 1,1 0,1 1,2 1,-1 0,14-10,-22 24,-1 1,1 1,2 0,-2 0,1 1,1 0,-1 1,1 1,0 0,1 1,0 0,-1 1,1 1,0 0,8 0,-14 2,0 1,0-1,-1 1,1 1,-1-1,1 1,-1 1,1-1,-1 1,1 0,3 3,0 2,0 0,1 0,-2 1,0 0,1 0,0 4,12 17,-1 1,-2 0,0 2,0 6,25 57,-16-35,29 47,-20-41,-26-44,2 0,0-1,2 0,6 7,-15-22,0-1,1 0,-1 0,2 0,-2-1,2 0,-1 0,2-1,-2 0,1 0,1-1,-1 0,0-1,7 1,33 2,1-1,-1-3,22-4,-15 1,-40 2,0-1,0 0,0-1,0-1,8-3,-18 4,2-1,-2 0,1 0,1 0,-2-1,0 1,0-1,0-1,1 1,-2-1,1 0,-1 0,0-1,1-1,15-30,0 0,-2-1,-3-1,1-5,20-48,-19 53,50-108,-54 122,1 1,1 0,1 1,12-12,-26 33,-1 0,0 0,0 0,1 0,0 0,0 1,0-1,0 1,0-1,-1 1,1 0,1 0,-1 0,0 0,1 0,-2 0,1 1,1-1,-1 1,1 0,-1-1,0 1,0 0,1 1,-1-1,1 0,-1 1,0-1,0 1,1 0,-1 0,0 0,0 0,0 0,0 0,0 1,0-1,1 2,9 7,-1 1,0 0,-1 1,1 0,5 11,15 16,29 28,3-3,23 16,141 108,-51-44,-158-129,-1-1,1-1,1 0,0-2,2 0,-17-8,2-1,-1 0,0 0,1 0,-2-1,2 0,0 0,-1 0,1-1,-1 0,1 0,-1 0,1-1,-1 0,0 0,1 0,-1-1,0 0,1 0,-2-1,2 1,2-3,4-6,1 0,-1 0,0-1,-1 0,-1-1,0-1,58-91,-35 54,-4 8,3 2,2 1,0 1,2 2,38-28,-48 44,2 2,1 0,-1 2,2 1,1 2,-1 1,2 2,7-1,-23 8,1 0,-1 2,0 0,0 1,1 1,-1 0,0 1,16 4,-20-2,-1 1,0-1,1 2,-2 0,1 0,-1 1,0 1,1 0,-2 0,0 1,0 0,6 7,21 28,29 46,-44-58,2-1,0-1,1-1,2-1,23 19,-16-20,0-1,25 17,-45-34,0-1,0-1,1 0,0-1,-1-1,13 3,15 1,0-3,1-1,0-2,-1-1,33-6,-69 4,-1-1,0 1,1-1,-1 0,0 0,1 0,-1 0,0-1,0 0,0 0,-1 0,0-1,1 1,-1-1,0 0,0 0,2-3,5-11,0 0,0-1,3-14,-4 12,16-44,3-17,-17 43,2 1,2 0,1 2,1 0,18-26,-30 55,0 0,1 0,0 1,0 0,0 0,1 0,-1 1,1 0,0 0,1 1,-1 0,1 0,0 1,-1 0,2 0,-2 1,2 1,-1-1,0 1,1 1,-1-1,0 2,1-1,-1 1,1 1,4 1,6 2,0 1,-1 1,0 1,0 1,-1 0,0 1,0 1,-1 1,-1 1,15 14,65 74,20 33,-10-11,-71-81,26 28,-54-64,0 0,0-1,0-1,0 1,1-1,-1 0,2 0,-2-1,7 2,-10-4,0-1,1 1,-2-1,1 0,0 0,0 0,-1-1,2 1,-1-1,0 0,0 0,-1 0,1 0,0 0,0-1,-1 1,0-1,1 0,1-1,7-6,-1-1,0 0,7-10,-4 5,204-223,-194 216,0 1,9-4,-19 15,13-10</inkml:trace>
  <inkml:trace contextRef="#ctx0" brushRef="#br0" timeOffset="1">7834 394,'4'-1,"1"-1,0 0,-1 0,0 0,1 0,-1-1,0 1,0-1,0 0,0-1,0 1,7-6,76-53,-57 42,-21 14,-1 0,0 1,1 0,-1 0,1 1,1 1,-1-1,0 1,3 1,5-1,0 0,1 2,-2 1,7 0,-19 0,2 1,-1-1,-1 1,2 0,-2 1,1-1,0 1,-1 0,1 0,0 1,-1 0,0-1,1 1,-2 1,2-1,2 4,79 109,-56-72,1-2,4-1,12 11,-25-30,-10-10,0 0,0-1,1 0,0-1,1 0,2 0,-13-8,0-1,0 1,1-1,-1 0,0 0,1 0,-1-1,1 1,-1-1,1 0,-1 0,1 0,-1 0,1-1,-1 1,0-1,1 0,-1 0,1 0,-2-1,2 1,-1-1,0 0,0 0,0 0,0-1,-1 1,1-1,0 1,0-2,4-5,0-1,-1 0,0 0,0 0,-1-1,0 1,-1-1,0-2,26-96,-22 78,40-196,-47 221,1 0,0 0,0 1,-1-1,2 1,0 0,0-1,0 1,0 1,1-1,0 0,-1 1,1 0,1 0,-1 0,0 0,1 1,0 0,-1 0,2 0,-2 1,2-1,0 1,-2 1,2-1,-1 1,1 0,0 0,-1 1,1 0,-1 0,11 1,-1 0,0 2,0 0,0 0,-1 2,1 0,-1 1,0 0,0 1,-1 1,11 7,5 6,-1 1,-1 1,-1 2,17 20,30 48,-50-60,1-2,2-1,16 13,-34-35,2-1,-1 1,0-2,1 1,1-2,-1 1,0-1,1-1,0 0,1-1,-1 0,0-1,7 1,36 0,0-3,0-2,22-5,-61 5,0-2,0 0,0-1,0-1,-1 0,0-1,0-1,0 0,-1-1,2-2,27-23,-1-3,11-14,-29 28,22-27,32-42,-32 35,22-18,-59 67,0 1,0 0,1 0,-1 1,1 0,1 1,-1 0,0 1,5-2,-8 4,-1 1,1-1,0 1,0 1,0-1,0 1,0 0,-1 0,2 1,-1 0,-1 0,2 0,-2 1,1 0,-1 0,1 1,0 0,15 10,-2 0,0 1,0 1,9 12,69 75,-45-46,258 293,-306-345,0 0,0 0,1 0,-1-1,1 1,1-1,-2-1,2 1,-1-1,0 0,1 0,-1 0,1-1,-1 0,2 0,15 1,0-1,0-1,8-1,-2 0,-22 1,13 0,-1-1,1-1,0 0,17-6,-31 6,2-1,-1 1,0-1,1 0,-2-1,1 0,-1 0,0 0,1 0,-2-1,1 0,-1 0,1-1,-1 1,0-1,0-2,11-20,-2-1,-2 0,0-1,2-9,0-5,13-22,-24 60,7-15,0 1,1 0,1 0,1 1,6-7,-13 20,0 1,-1 0,2 0,-2 1,2 0,1 0,-2 0,1 0,0 1,1 0,-1 1,1 0,-1 0,1 0,-1 1,2 0,-2 0,6 1,29-1,0 2,1 2,-1 2,-1 2,1 2,37 15,-46-13,-2 3,0 0,0 2,-1 2,-1 1,-1 1,0 1,21 24,10 17,25 40,-48-59,-26-32,1 1,0-2,2 1,-1-2,0 1,1-2,0 0,3 1,-11-7,-1 0,0 0,1-1,0 1,-1-1,1 0,0 0,0-1,0 1,0-1,0 0,-1 0,1 0,1 0,-2-1,1 0,0 1,0-2,-1 1,1 0,0-1,-1 0,0 0,1 0,-1 0,1-1,-2 1,1-1,0 0,0 0,1-1,7-13,0 0,-2-1,0 0,0-1,-2 0,0 0,-2 0,2-6,14-44,-15 56,-1 1,1 0,0 0,2 0,-1 1,2 1,-1-1,0 1,2 1,-1 0,1 0,0 1,2 0,-2 1,9-4,2 0,0 1,1 2,-1 0,1 1,1 1,-1 2,1 0,7 1,102-4,-108 7,0 1,0 2,0 0,9 4,-27-5,-1-1,0 1,0 0,-1 0,2 1,-1 0,-2 0,2 0,0 0,-2 1,2 0,-1 0,0 0,2 5,1 0,-2 0,1 1,-2 0,1 0,0 1,5 13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25T00:51:52.581"/>
    </inkml:context>
    <inkml:brush xml:id="br0">
      <inkml:brushProperty name="width" value="0.05" units="cm"/>
      <inkml:brushProperty name="height" value="0.05" units="cm"/>
      <inkml:brushProperty name="color" value="#ED7D31"/>
      <inkml:brushProperty name="ignorePressure" value="1"/>
    </inkml:brush>
  </inkml:definitions>
  <inkml:trace contextRef="#ctx0" brushRef="#br0">1 560,'116'2,"-5"0,19-7,-124 5,0-1,1 0,-1 0,0-1,1 0,-1 0,0 0,0-1,0 0,-1 0,1-1,0 0,-1 0,0-1,0 1,0-1,-1 0,0-1,1 1,-1-1,0 0,-1 0,1-1,1-5,2-3,1 0,-1 0,2 1,0 0,1 1,10-12,-13 18,0 0,1 1,0 0,0 0,1 1,-1 0,1 1,0 0,0 1,-1 0,9-1,-7 2,-2 0,2 1,0 0,-1 1,0 1,0-1,0 2,1-1,-1 2,0-1,0 1,0 1,-1 0,6 3,-2 1,0 1,0 0,-1 1,0 0,-1 1,1 0,-2 1,0 0,2 5,28 41,-3 2,-2 2,-3 2,4 16,-31-70,0-1,0 1,2-1,-1 0,0 0,1 0,0-1,0 0,4 2,-6-5,2-1,0 0,-1 0,1-1,-1 0,1 0,0-1,1 1,-1-1,0-1,0 0,1 0,-1 0,2-1,-3 1,0-1,1 0,0-1,-1 1,0-1,0-1,1 1,-1-1,-1 0,1 0,1-1,-2 1,4-3,0-2,0 0,-1-1,0 0,1 0,-2-1,6-8,52-82,-3-3,39-91,-87 166,1 1,1 0,1 1,1 1,0 0,13-10,-20 24,-2 1,2 1,1 0,-2 0,2 1,0 0,-1 1,2 1,-1 0,0 1,2 0,-2 1,1 1,0 0,9 0,-15 2,1 1,-1-1,0 1,0 1,0-1,0 1,0 1,0-1,1 1,-1 0,3 3,1 2,-1 0,1 0,-1 1,0 0,-1 0,2 4,11 17,-2 1,-1 0,0 2,0 6,23 57,-15-35,28 47,-20-41,-23-44,1 0,0-1,2 0,6 7,-14-22,0-1,0 0,0 0,1 0,-1-1,1 0,0 0,1-1,-1 0,1 0,0-1,-1 0,1-1,6 1,31 2,1-1,-1-3,21-4,-15 1,-37 2,0-1,0 0,0-1,0-1,8-3,-17 4,1-1,0 0,-1 0,1 0,-1-1,0 1,0-1,-1-1,1 1,0-1,-1 0,0 0,0-1,0-1,16-30,-2 0,-2-1,-1-1,0-5,19-48,-18 53,47-108,-51 122,1 1,1 0,1 1,11-12,-24 33,-1 0,0 0,0 0,1 0,0 0,0 1,-1-1,1 1,0-1,0 1,-1 0,2 0,-1 0,-1 0,2 0,-1 0,-1 1,2-1,-1 1,0 0,0-1,1 1,-1 0,0 1,0-1,1 0,-2 1,2-1,-1 1,0 0,0 0,0 0,0 0,0 0,0 0,0 1,-1-1,2 2,8 7,0 1,-1 0,0 1,-1 0,7 11,13 16,28 28,1-3,23 16,132 108,-48-44,-148-129,0-1,-1-1,2 0,0-2,1 0,-15-8,2-1,-2 0,1 0,1 0,-2-1,1 0,0 0,1 0,-1-1,0 0,0 0,1 0,-1-1,-1 0,1 0,1 0,-1-1,-1 0,1 0,0-1,0 1,3-3,3-6,1 0,0 0,-2-1,1 0,-2-1,1-1,54-91,-34 54,-2 8,2 2,1 1,2 1,1 2,35-28,-45 44,2 2,1 0,0 2,1 1,1 2,0 1,1 2,6-1,-21 8,1 0,-1 2,0 0,0 1,1 1,-1 0,0 1,15 4,-19-2,0 1,-1-1,1 2,-2 0,2 0,-1 1,-1 1,1 0,-2 0,1 1,-1 0,6 7,20 28,27 46,-41-58,1-1,1-1,1-1,1-1,21 19,-13-20,-2-1,25 17,-42-34,-1-1,0-1,1 0,0-1,0-1,11 3,14 1,1-3,0-1,0-2,0-1,31-6,-66 4,0-1,0 1,0-1,0 0,0 0,0 0,0 0,0-1,0 0,-1 0,1 0,-2-1,2 1,-2-1,2 0,-1 0,1-3,5-11,1 0,-1-1,3-14,-3 12,14-44,4-17,-17 43,2 1,2 0,1 2,2 0,15-26,-27 55,-1 0,2 0,0 1,-1 0,1 0,0 0,0 1,1 0,0 0,-1 1,1 0,0 0,1 1,-1 0,1 0,-1 1,1 1,0-1,0 1,0 1,-1-1,1 2,0-1,0 1,0 1,5 1,4 2,1 1,-1 1,0 1,-1 1,1 0,-1 1,-1 1,0 1,0 1,13 14,61 74,19 33,-10-11,-66-81,25 28,-52-64,1 0,0-1,-1-1,1 1,0-1,0 0,1 0,-1-1,7 2,-11-4,1-1,0 1,0-1,0 0,-1 0,1 0,-1-1,2 1,-1-1,-1 0,1 0,-1 0,1 0,0 0,-1-1,0 1,1-1,-1 0,2-1,6-6,0-1,-1 0,7-10,-4 5,192-223,-182 216,-1 1,9-4,-18 15,13-10</inkml:trace>
  <inkml:trace contextRef="#ctx0" brushRef="#br0" timeOffset="1">7351 394,'5'-1,"-1"-1,0 0,1 0,-2 0,2 0,-1-1,-1 1,1-1,0 0,0-1,-1 1,8-6,70-53,-52 42,-21 14,-1 0,1 1,0 0,0 0,1 1,-1 1,1-1,0 1,2 1,5-1,0 0,0 2,0 1,5 0,-17 0,1 1,0-1,-1 1,1 0,0 1,-1-1,1 1,-1 0,0 0,1 1,-1 0,-1-1,2 1,-2 1,2-1,1 4,75 109,-53-72,2-2,2-1,12 11,-24-30,-8-10,-1 0,1-1,0 0,0-1,1 0,2 0,-12-8,0-1,0 1,0-1,0 0,0 0,1 0,-2-1,2 1,-1-1,1 0,-2 0,2 0,-1 0,1-1,-1 1,0-1,0 0,0 0,1 0,-2-1,2 1,-2-1,1 0,0 0,0 0,0-1,-2 1,2-1,0 1,0-2,3-5,1-1,-2 0,2 0,-2 0,-1-1,1 1,-1-1,0-2,24-96,-21 78,39-196,-46 221,2 0,0 0,0 1,-1-1,2 1,0 0,-1-1,1 1,0 1,1-1,-1 0,1 1,-1 0,2 0,-2 0,2 0,-1 1,0 0,1 0,0 0,-1 1,2-1,-1 1,-1 1,1-1,1 1,-1 0,0 0,0 1,1 0,-1 0,10 1,-1 0,0 2,0 0,-1 0,1 2,0 0,0 1,-1 0,0 1,-1 1,11 7,4 6,-1 1,-1 1,0 2,15 20,28 48,-46-60,0-2,3-1,14 13,-31-35,1-1,-1 1,1-2,1 1,-1-2,1 1,0-1,0-1,0 0,1-1,-1 0,1-1,6 1,34 0,0-3,-1-2,21-5,-57 5,1-2,-1 0,0-1,0-1,-1 0,0-1,0-1,0 0,-1-1,2-2,25-23,0-3,10-14,-27 28,20-27,30-42,-29 35,20-18,-56 67,0 1,1 0,0 0,0 1,1 0,-1 1,1 0,0 1,4-2,-8 4,0 1,1-1,-1 1,1 1,-1-1,1 1,0 0,-1 0,1 1,-1 0,0 0,2 0,-2 1,0 0,0 0,0 1,2 0,12 10,-1 0,0 1,-1 1,10 12,64 75,-42-46,241 293,-286-345,0 0,0 0,0 0,0-1,1 1,0-1,-1-1,2 1,-2-1,1 0,0 0,1 0,-1-1,0 0,1 0,15 1,-1-1,1-1,7-1,-2 0,-19 1,10 0,0-1,1-1,-1 0,17-6,-28 6,0-1,0 1,-1-1,1 0,-1-1,1 0,-1 0,-1 0,1 0,0-1,-1 0,1 0,-1-1,-1 1,1-1,0-2,10-20,-2-1,-1 0,-1-1,2-9,1-5,10-22,-20 60,5-15,1 1,0 0,1 0,1 1,7-7,-14 20,0 1,1 0,0 0,-1 1,2 0,0 0,-1 0,0 0,1 1,0 0,0 1,1 0,-1 0,0 0,0 1,1 0,-1 0,5 1,28-1,-1 2,1 2,0 2,-2 2,2 2,34 15,-43-13,-1 3,-1 0,-1 2,1 2,-2 1,-1 1,0 1,21 24,8 17,24 40,-45-59,-25-32,2 1,0-2,0 1,1-2,-1 1,1-2,1 0,2 1,-11-7,0 0,0 0,1-1,-1 1,1-1,-1 0,1 0,-1-1,2 1,-2-1,1 0,-1 0,1 0,0 0,-1-1,1 0,-1 1,1-2,-1 1,1 0,-1-1,1 0,-2 0,2 0,-1 0,0-1,0 1,-1-1,1 0,0 0,1-1,6-13,0 0,-1-1,-1 0,0-1,-1 0,-1 0,0 0,0-6,14-44,-15 56,0 1,1 0,0 0,1 0,0 1,0 1,1-1,0 1,1 1,0 0,0 0,1 1,0 0,0 1,8-4,1 0,2 1,-1 2,0 0,1 1,0 1,0 2,0 0,7 1,96-4,-101 7,0 1,-2 2,2 0,9 4,-27-5,-1-1,1 1,0 0,-1 0,1 1,0 0,-2 0,2 0,-1 0,-1 1,2 0,-2 0,1 0,2 5,0 0,-1 0,0 1,0 0,-1 0,1 1,4 13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25T00:51:52.744"/>
    </inkml:context>
    <inkml:brush xml:id="br0">
      <inkml:brushProperty name="width" value="0.05" units="cm"/>
      <inkml:brushProperty name="height" value="0.05" units="cm"/>
      <inkml:brushProperty name="color" value="#ED7D31"/>
      <inkml:brushProperty name="ignorePressure" value="1"/>
    </inkml:brush>
  </inkml:definitions>
  <inkml:trace contextRef="#ctx0" brushRef="#br0">1 560,'113'2,"-5"0,19-7,-121 5,0-1,1 0,-1 0,0-1,0 0,0 0,0 0,0-1,-1 0,1 0,0-1,-1 0,0 0,0-1,0 1,-1-1,0 0,1-1,-1 1,0-1,0 0,-1 0,0-1,3-5,0-3,2 0,0 0,0 1,1 0,1 1,9-12,-12 18,0 0,1 1,-1 0,1 0,1 1,-1 0,1 1,-1 0,1 1,-1 0,8-1,-6 2,-2 0,2 1,-1 0,0 1,0 1,0-1,0 2,0-1,0 2,0-1,-1 1,1 1,-1 0,6 3,-2 1,-1 1,1 0,-1 1,-1 0,0 1,1 0,-2 1,-1 0,4 5,25 41,-2 2,-2 2,-2 2,3 16,-31-70,1-1,1 1,0-1,0 0,0 0,1 0,0-1,0 0,3 2,-5-5,2-1,0 0,-1 0,1-1,-1 0,1 0,0-1,0 1,0-1,-1-1,1 0,1 0,-1 0,2-1,-3 1,0-1,1 0,-1-1,0 1,0-1,0-1,1 1,-1-1,-1 0,1 0,0-1,-1 1,4-3,0-2,-1 0,1-1,-1 0,0 0,-1-1,5-8,52-82,-3-3,37-91,-84 166,0 1,2 0,0 1,2 1,0 0,12-10,-19 24,-2 1,1 1,2 0,-2 0,1 1,1 0,-1 1,2 1,-1 0,0 1,1 0,-1 1,1 1,-1 0,9 0,-14 2,1 1,-1-1,0 1,0 1,0-1,0 1,0 1,0-1,-1 1,1 0,4 3,-1 2,1 0,-1 0,-1 1,1 0,-1 0,2 4,10 17,-1 1,-1 0,-1 2,1 6,22 57,-15-35,27 47,-18-41,-24-44,2 0,0-1,2 0,5 7,-14-22,1-1,0 0,0 0,1 0,-1-1,1 0,0 0,0-1,0 0,1 0,0-1,-1 0,1-1,5 1,31 2,1-1,-1-3,20-4,-14 1,-36 2,-1-1,1 0,0-1,-1-1,9-3,-17 4,1-1,-1 0,0 0,1 0,-1-1,-1 1,1-1,0-1,0 1,-1-1,0 0,0 0,0-1,0-1,15-30,-1 0,-2-1,-2-1,1-5,18-48,-18 53,47-108,-51 122,2 1,1 0,0 1,12-12,-24 33,-2 0,2 0,-1 0,1 0,-1 0,1 1,0-1,-1 1,1-1,0 1,0 0,0 0,0 0,-1 0,2 0,-1 0,-1 1,2-1,-1 1,0 0,0-1,1 1,-2 0,2 1,-2-1,2 0,-1 1,0-1,0 1,1 0,-2 0,1 0,0 0,0 0,0 0,0 1,-1-1,2 2,8 7,-1 1,0 0,0 1,-1 0,6 11,13 16,28 28,1-3,22 16,129 108,-48-44,-143-129,-1-1,0-1,1 0,1-2,1 0,-15-8,1-1,-1 0,1 0,0 0,0-1,0 0,0 0,0 0,0-1,0 0,0 0,0 0,0-1,0 0,0 0,0 0,0-1,-1 0,1 0,0-1,0 1,2-3,4-6,1 0,-1 0,0-1,-1 0,-1-1,1-1,52-91,-32 54,-3 8,2 2,1 1,2 1,1 2,34-28,-43 44,2 2,0 0,0 2,2 1,0 2,0 1,1 2,6-1,-20 8,0 0,0 2,0 0,-1 1,2 1,-2 0,2 1,12 4,-16-2,-2 1,0-1,0 2,0 0,0 0,-1 1,0 1,1 0,-2 0,1 1,-1 0,5 7,20 28,27 46,-41-58,2-1,0-1,1-1,2-1,20 19,-13-20,-1-1,23 17,-41-34,0-1,0-1,1 0,0-1,-1-1,11 3,15 1,-1-3,2-1,-1-2,-1-1,31-6,-63 4,-1-1,-1 1,2-1,-1 0,-1 0,1 0,0 0,0-1,0 0,-1 0,0 0,0-1,0 1,0-1,0 0,0 0,1-3,5-11,1 0,-2-1,4-14,-3 12,14-44,2-17,-15 43,2 1,2 0,0 2,3 0,14-26,-26 55,-1 0,2 0,0 1,-1 0,1 0,0 0,-1 1,1 0,1 0,0 1,0 0,0 0,0 1,0 0,1 0,-1 1,0 1,1-1,0 1,-1 1,1-1,0 2,-1-1,1 1,0 1,4 1,5 2,0 1,0 1,0 1,-1 1,0 0,-1 1,1 1,-2 1,0 1,14 14,58 74,20 33,-11-11,-63-81,23 28,-50-64,0 0,1-1,-1-1,1 1,0-1,0 0,1 0,-1-1,6 2,-10-4,1-1,0 1,0-1,0 0,-1 0,1 0,-1-1,2 1,-2-1,1 0,-1 0,1 0,-1 0,1 0,-1-1,0 1,1-1,-1 0,2-1,6-6,-1-1,0 0,7-10,-4 5,186-223,-177 216,1 1,7-4,-17 15,11-10</inkml:trace>
  <inkml:trace contextRef="#ctx0" brushRef="#br0" timeOffset="1">7167 394,'4'-1,"1"-1,-1 0,0 0,0 0,0 0,0-1,-1 1,1-1,0 0,0-1,-1 1,7-6,69-53,-51 42,-20 14,0 0,-1 1,1 0,0 0,0 1,1 1,-1-1,1 1,2 1,4-1,0 0,2 2,-2 1,5 0,-15 0,0 1,-1-1,0 1,1 0,0 1,-1-1,0 1,0 0,1 0,-1 1,0 0,-1-1,2 1,-2 1,1-1,2 4,74 109,-53-72,2-2,2-1,13 11,-25-30,-8-10,0 0,0-1,1 0,0-1,1 0,1 0,-11-8,0-1,0 1,0-1,0 0,0 0,1 0,-2-1,2 1,-1-1,0 0,0 0,0 0,1 0,-1-1,0 1,0-1,1 0,-2 0,1 0,0-1,0 1,0-1,0 0,-1 0,2 0,-2-1,0 1,0-1,1 1,0-2,3-5,1-1,-2 0,1 0,-1 0,-1-1,2 1,-3-1,1-2,23-96,-20 78,38-196,-45 221,2 0,0 0,-1 1,1-1,1 1,-1 0,1-1,-1 1,2 1,-1-1,1 0,-1 1,0 0,2 0,-2 0,1 0,1 1,-1 0,0 0,1 0,-1 1,2-1,-1 1,-1 1,1-1,0 1,0 0,0 0,0 1,1 0,-1 0,9 1,0 0,-1 2,1 0,0 0,-1 2,1 0,-1 1,-1 0,1 1,-1 1,10 7,5 6,-2 1,0 1,-1 2,15 20,27 48,-45-60,1-2,2-1,15 13,-32-35,2-1,-1 1,1-2,0 1,1-2,-1 1,0-1,1-1,1 0,-1-1,0 0,0-1,7 1,33 0,-1-3,0-2,20-5,-55 5,0-2,0 0,0-1,-1-1,0 0,0-1,0-1,-1 0,0-1,2-2,24-23,0-3,9-14,-25 28,19-27,29-42,-28 35,19-18,-54 67,0 1,1 0,0 0,-1 1,2 0,-1 1,1 0,-1 1,5-2,-8 4,0 1,1-1,-1 1,1 1,-1-1,1 1,-1 0,0 0,1 1,-1 0,0 0,1 0,-1 1,0 0,0 0,0 1,1 0,13 10,-1 0,-1 1,0 1,9 12,63 75,-41-46,235 293,-280-345,2 0,-2 0,1 0,0-1,1 1,0-1,-1-1,1 1,-1-1,2 0,-1 0,0 0,0-1,0 0,1 0,14 1,0-1,0-1,8-1,-3 0,-19 1,11 0,0-1,0-1,0 0,16-6,-28 6,1-1,0 1,-1-1,1 0,0-1,-1 0,0 0,-1 0,1 0,-1-1,1 0,-1 0,0-1,0 1,-1-1,1-2,10-20,-2-1,-2 0,0-1,1-9,2-5,10-22,-20 60,4-15,2 1,0 0,0 0,2 1,6-7,-12 20,-1 1,0 0,1 0,0 1,0 0,1 0,-1 0,0 0,1 1,0 0,0 1,0 0,0 0,0 0,0 1,0 0,0 0,5 1,27-1,-1 2,2 2,-2 2,0 2,0 2,35 15,-44-13,1 3,-2 0,0 2,-1 2,0 1,-1 1,-1 1,21 24,7 17,25 40,-46-59,-22-32,0 1,1-2,0 1,0-2,0 1,1-2,0 0,3 1,-11-7,0 0,0 0,1-1,-1 1,1-1,-1 0,0 0,1-1,0 1,-1-1,1 0,-1 0,1 0,0 0,-1-1,1 0,-1 1,1-2,-1 1,0 0,1-1,-1 0,0 0,0 0,0 0,0-1,0 1,-1-1,1 0,-1 0,3-1,4-13,1 0,-1-1,-1 0,0-1,-1 0,-1 0,-1 0,1-6,13-44,-14 56,0 1,0 0,1 0,1 0,0 1,1 1,-1-1,1 1,1 1,-1 0,1 0,1 1,0 0,-1 1,9-4,1 0,1 1,-1 2,1 0,0 1,1 1,-1 2,1 0,6 1,94-4,-99 7,1 1,-2 2,1 0,9 4,-26-5,-1-1,1 1,-1 0,1 0,0 1,-1 0,-1 0,2 0,-1 0,-1 1,1 0,0 0,-1 0,3 5,0 0,-1 0,0 1,0 0,-1 0,0 1,6 13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25T03:37:53.545"/>
    </inkml:context>
    <inkml:brush xml:id="br0">
      <inkml:brushProperty name="width" value="0.07056" units="cm"/>
      <inkml:brushProperty name="height" value="0.07056" units="cm"/>
      <inkml:brushProperty name="color" value="#ED7D31"/>
      <inkml:brushProperty name="ignorePressure" value="1"/>
    </inkml:brush>
  </inkml:definitions>
  <inkml:trace contextRef="#ctx0" brushRef="#br0">0 287,'11'1,"0"0,0 0,0 1,-1 0,1 1,0 0,-1 1,4 2,17 9,-1 1,0 2,52 27,-10-4,-55-30,0-1,1 0,0-2,16 6,-30-12,0-1,0 0,0-1,0 1,0-1,0 0,0 1,0-2,0 1,0 0,0-1,-1 0,1 0,0 0,0 0,0-1,1 0,0-1,0-1,0 1,0-1,0 0,-1 0,1-1,-1 1,0-1,-1 0,3-3,5-12,0 0,-2-1,-1 0,0 0,2-13,8-22,9-17,-24 67,0 0,0 1,1 0,0 0,0 0,0 0,0 0,1 1,0 0,0 0,0 0,0 0,1 1,0 0,-1 0,1 0,0 1,0 0,0 0,1 1,4-1,17-3,1 2,-1 1,1 1,9 2,-14-1,21 0,11-1,-1 3,0 2,9 4,-53-6,0 1,0 1,-1 0,1 0,-1 1,0 0,0 1,-1 0,0 1,0 0,0 0,-1 1,3 2,13 18,-1 1,-1 1,6 12,-10-16,132 206,-146-225,1 0,1 0,-1-1,1 0,0 0,1 0,-1-1,1 0,0 0,0-1,1 0,0 0,-1-1,1 0,0 0,0 0,1-1,-1-1,0 0,1 0,-1 0,1-1,-1 0,1-1,-1 0,5-1,-7 1,0-1,0 0,0 0,0-1,0 0,0 0,0 0,-1-1,0 0,0 0,0 0,0 0,-1-1,3-3,10-13,-2 0,0-1,0-4,27-37,25-17,15-8,-68 73,0 1,2 1,-1 0,1 1,14-8,-26 18,0-1,0 1,1 0,-1 0,0 1,1-1,-1 1,1 0,-1 0,1 0,-1 1,1 0,0 0,-1 0,1 0,0 1,-1-1,1 1,-1 0,1 1,-1-1,1 1,-1 0,0 0,0 0,0 1,2 1,20 20,0 1,-2 1,0 2,-2 0,1 5,10 12,19 17,-41-50,0 0,1 0,1-2,0 1,0-2,6 4,-10-9,0 0,1 0,-1 0,0-1,1-1,0 0,0 0,0-1,0 0,-1-1,3 0,17 0,1 1,1-2,0-1,17-4,-39 4,0 0,0-1,0 0,-1 0,1-1,-1 0,1 0,-1-1,-1 0,1-1,-1 0,0 0,6-5,14-23,-1-1,-1-2,-3 0,9-18,-2 3,32-45,-49 82,0-1,1 2,1 0,0 0,1 1,0 1,15-9,-21 16,0 1,1 0,-1 0,1 1,0 0,0 0,0 1,0 1,1 0,-1 0,0 1,1 0,5 1,-1 1,0 0,0 1,0 1,0 0,0 1,-1 1,0 0,12 7,214 134,-171-100,-3 2,25 27,-83-69,1 0,0 0,0-1,0 0,1 0,-1-1,1-1,0 0,1 0,-1-1,2 0,-6-1,1-1,-1-1,0 1,1-1,-1 0,1-1,-1 0,1 0,-1 0,0-1,1 1,-1-2,0 1,0-1,0 0,-1 0,1 0,-1-1,1 0,12-11,-1-1,-1 0,10-12,-9 8,1 1,14-10,42-36,-43 37,1 1,1 1,1 2,9-4,-29 20,-5 3,1-1,0 1,0 1,0 0,6-1,-13 4,0 0,0 1,0 0,0-1,0 1,0 0,0 0,0 1,0-1,0 1,0-1,0 1,0 0,0 0,0 1,0-1,-1 0,1 1,-1 0,1-1,-1 1,1 1,6 5,-1 1,0 0,0 0,-1 0,-1 1,1 1,-2-1,1 1,-1 0,7 21,-1 0,2 16,-6-18,2 0,2 0,6 11,-12-32,0 0,0 0,1-1,0 0,1 0,0-1,0 1,0-2,1 1,0-1,0 0,1-1,0 1,0-2,0 1,1-2,-1 1,1-1,0 0,9 1,21 1,-1-2,1-1,0-1,33-6,8 2,-55 3,-4 0,-1 0,0-2,0 0,0-1,6-3,-21 4,0 1,-1-1,1-1,-1 1,0-1,0 0,0 0,0-1,0 1,-1-1,1 0,-1 0,0-1,0 1,-1-1,1 0,-1 0,0 0,-1 0,1 0,0-3,3-7,-2 1,2 0,0 0,1 0,0 1,1 0,5-6,28-41,-27 37,2 1,9-10,-19 25,1 0,-1 1,1 0,0 1,0-1,1 1,0 1,0-1,5-1,3-1,9-4,1 2,-1 0,1 1,3 1,-25 7,-1-1,0 1,1 0,-1 0,0 0,1 0,-1 1,0-1,1 1,-1 0,0 0,0 0,0 0,0 1,0-1,0 1,0 0,0 0,0 0,-1 0,3 3,-1-1,0 1,0 0,-1 0,1 1,-1-1,0 1,-1-1,1 1,0 4,3 12,-1 1,0 0,-2 0,-1 0,-1 11,0-12,-2-12,2-1,-1 1,1-1,1 1,1 5,-2-11,0-1,0-1,1 1,-1 0,1 0,-1 0,1-1,0 1,0-1,1 1,-1-1,0 0,1 0,-1 0,1 0,0 0,-1-1,1 1,0-1,36 13,0-7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25T03:37:59.191"/>
    </inkml:context>
    <inkml:brush xml:id="br0">
      <inkml:brushProperty name="width" value="0.07056" units="cm"/>
      <inkml:brushProperty name="height" value="0.07056" units="cm"/>
      <inkml:brushProperty name="color" value="#ED7D31"/>
      <inkml:brushProperty name="ignorePressure" value="1"/>
    </inkml:brush>
  </inkml:definitions>
  <inkml:trace contextRef="#ctx0" brushRef="#br0">1 389,'2'0,"0"0,0 1,0 0,1-1,-1 1,0 0,0 0,0 0,0 0,0 0,-1 1,1-1,0 0,0 1,-1 0,1-1,-1 1,28 36,-20-24,1-1,0-1,1 0,1 0,0-1,1 0,-1-1,2-1,0 0,0-1,0 0,1-1,0-1,1 0,-1-1,1-1,0 0,0-1,0-1,0-1,1 0,-1-1,5-1,-16 0,-1 1,0-1,1-1,-1 1,0-1,0 1,0-1,0 0,0-1,-1 1,1-1,-1 0,1 1,-1-1,0-1,0 1,0 0,2-4,5-9,0-1,-1 0,7-17,2-5,5-16,-20 45,1 0,-1 0,2 0,0 1,0 0,0 0,1 0,3-2,-6 8,1 0,-1 0,1 1,0-1,0 1,0 0,0 0,0 1,0-1,1 1,-1 0,1 0,-1 0,1 1,66-2,-58 2,-3 1,0 0,0 1,-1 0,1 0,-1 1,0 1,1 0,-2 0,1 0,0 1,-1 1,0-1,0 1,2 3,18 16,-1 2,-1 0,1 5,-14-16,21 23,-13-18,-2 2,0 1,-2 0,4 9,-15-22,0-1,1 0,0 0,0 0,8 6,-11-12,0 0,0-1,1 0,-1 0,1 0,0-1,0 1,0-1,0 0,1-1,-1 1,0-1,1 0,0 0,3 0,-1 0,1-1,-1 1,1-2,-1 1,1-1,-1 0,0-1,1 0,3-1,-7 0,0 1,0-1,0 0,-1 0,1 0,-1-1,0 0,0 1,0-2,0 1,-1 0,1-1,-1 1,0-1,-1 0,1-2,22-43,2 1,2 1,3 1,2 1,-30 41,1 0,0 0,0 1,0 0,0 0,1 0,0 1,0-1,0 1,0 1,0-1,7-1,-1 1,0 1,0 0,0 1,0 0,0 1,1 0,-1 1,22 4,-1 0,1 3,-2 0,24 11,26 9,46 25,-102-40,-1 0,0 2,-1 1,0 0,-2 2,17 16,-18-12,-14-14,0 0,1 0,-1-1,2 1,-1-2,1 1,0-2,0 1,1-1,-1 0,1-1,0 0,11 2,8 1,-1 1,0 1,11 5,-31-10,1 0,-1-1,1 0,0-1,-1 0,1 0,0-1,0 0,0-1,0 0,0 0,0-1,0 0,0-1,0 0,0 0,-1-1,1 0,-1 0,1-1,-1 0,-1-1,2-1,79-52,-2-5,1-7,-62 46,-1 0,-1-2,-2 0,0-2,-2 0,-1-1,2-8,4-4,-20 37,0-1,0 0,0 1,1 0,-1 0,1 0,0 0,0 1,1 0,0 0,5-3,1 0,0 1,0 1,4-1,-10 4,0 0,0 0,0 1,0 0,0 0,0 1,0-1,0 1,0 1,0-1,0 1,-1 0,1 0,-1 1,1 0,-1 0,0 0,0 0,0 1,0 0,-1 0,0 0,2 2,11 12,-2 1,0 0,-1 1,-1 0,2 7,35 74,-33-64,1-1,16 23,-30-54,-1 0,2-1,-1 1,0-1,1 0,0 0,0-1,0 0,0 1,1-2,-1 1,1 0,0-1,0 0,0-1,0 1,0-1,5 0,14 1,0-1,1-1,-1-1,2-2,19 0,-34 2,0 0,0 0,0-1,0-1,0 0,0-1,0 0,10-6,-15 6,1 0,-1-1,0 0,-1 0,1-1,-1 0,0 0,0 0,-1-1,0 0,0 0,-1 0,2-4,36-85,-34 72,1 1,2 0,0 1,1 0,2 1,0 0,11-12,1 5,-13 13,1 0,0 1,1 1,1 0,-9 9,-1-1,2 1,-1 1,0-1,1 1,-1 0,1 1,0 0,0 0,0 1,7-1,3 1,0 1,0 1,0 0,-1 1,1 1,0 1,-1 0,0 1,0 1,8 5,7 4,-2 2,0 1,-1 2,25 21,79 61,127 72,-257-172,17 11,1-1,1-1,-1 0,2-2,4 1,-19-8,-1 0,1 0,0-1,-1-1,1 1,0-1,-1 0,1-1,0 0,0 0,-1-1,1 0,-1 0,0-1,1 1,-1-2,-1 1,3-2,7-5,-1-1,0-1,-1 0,0 0,-1-2,0 0,8-13,15-24,20-38,-25 38,-5 8,0 1,1 0,14-13,-29 43,1 1,0 0,1 1,0 1,1 0,0 0,0 2,1 0,1 0,-1 1,0 0,0 1,0 1,0 0,1 1,3 0,-14 3,-1-1,1 1,-1 0,1 1,-1-1,1 1,-1 0,1 1,-1-1,0 1,1 0,-1 0,0 1,0-1,-1 1,1 0,-1 1,1-1,-1 1,2 2,23 30,0 2,5 13,37 49,-34-63,-21-22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25T03:38:57.138"/>
    </inkml:context>
    <inkml:brush xml:id="br0">
      <inkml:brushProperty name="width" value="0.05" units="cm"/>
      <inkml:brushProperty name="height" value="0.05" units="cm"/>
      <inkml:brushProperty name="color" value="#ED7D31"/>
      <inkml:brushProperty name="ignorePressure" value="1"/>
    </inkml:brush>
  </inkml:definitions>
  <inkml:trace contextRef="#ctx0" brushRef="#br0">1 560,'127'2,"-6"0,22-7,-137 5,1-1,1 0,-2 0,1-1,0 0,-1 0,1 0,0-1,-1 0,0 0,1-1,-1 0,-1 0,1-1,0 1,-1-1,-1 0,1-1,0 1,0-1,-1 0,-1 0,1-1,2-5,2-3,0 0,1 0,0 1,1 0,1 1,11-12,-14 18,0 0,0 1,1 0,-1 0,2 1,-1 0,1 1,0 0,-1 1,1 0,8-1,-8 2,0 0,0 1,1 0,-1 1,0 1,0-1,0 2,0-1,1 2,-1-1,-1 1,1 1,-1 0,6 3,-1 1,-2 1,2 0,-2 1,-1 0,1 1,-1 0,0 1,-2 0,4 5,29 41,-3 2,-2 2,-2 2,3 16,-34-70,1-1,-1 1,2-1,0 0,-1 0,2 0,0-1,0 0,3 2,-5-5,1-1,0 0,0 0,1-1,-2 0,2 0,0-1,-1 1,1-1,0-1,0 0,0 0,0 0,1-1,-2 1,0-1,1 0,-2-1,1 1,0-1,0-1,-1 1,1-1,-1 0,0 0,1-1,-1 1,4-3,-1-2,1 0,-1-1,0 0,1 0,-3-1,7-8,57-82,-3-3,42-91,-95 166,2 1,0 0,1 1,2 1,0 0,14-10,-23 24,0 1,0 1,2 0,-2 0,2 1,0 0,0 1,0 1,1 0,-1 1,1 0,0 1,0 1,1 0,7 0,-14 2,1 1,-2-1,1 1,0 1,0-1,-1 1,1 1,0-1,-1 1,1 0,3 3,1 2,-1 0,1 0,-1 1,-1 0,1 0,0 4,13 17,-2 1,-1 0,-1 2,1 6,25 57,-16-35,29 47,-20-41,-26-44,1 0,1-1,1 0,7 7,-16-22,0-1,1 0,0 0,0 0,0-1,1 0,-1 0,2-1,-2 0,2 0,0-1,-1 0,1-1,6 1,34 2,1-1,0-3,22-4,-16 1,-41 2,1-1,-1 0,0-1,0-1,9-3,-18 4,1-1,-1 0,-1 0,2 0,-1-1,-2 1,2-1,-1-1,1 1,-2-1,1 0,-1 0,1-1,0-1,16-30,-1 0,-2-1,-2-1,0-5,22-48,-21 53,52-108,-56 122,1 1,1 0,2 1,11-12,-26 33,-1 0,1 0,-1 0,1 0,0 0,0 1,0-1,0 1,0-1,-1 1,1 0,1 0,-1 0,0 0,1 0,-1 0,0 1,1-1,-1 1,0 0,0-1,1 1,-1 0,1 1,-1-1,1 0,-1 1,1-1,-2 1,2 0,-1 0,0 0,0 0,1 0,-1 0,0 1,0-1,0 2,11 7,-2 1,1 0,-2 1,1 0,6 11,15 16,30 28,2-3,24 16,146 108,-54-44,-162-129,0-1,0-1,2 0,0-2,1 0,-17-8,2-1,-1 0,1 0,-1 0,0-1,1 0,0 0,-1 0,1-1,0 0,0 0,-1 0,1-1,-1 0,1 0,-1 0,1-1,-1 0,0 0,0-1,1 1,3-3,3-6,1 0,0 0,-2-1,1 0,-2-1,1-1,58-91,-35 54,-4 8,3 2,1 1,2 1,1 2,38-28,-48 44,2 2,0 0,1 2,1 1,0 2,1 1,0 2,8-1,-24 8,2 0,-2 2,1 0,-1 1,1 1,0 0,0 1,15 4,-19-2,-2 1,1-1,-1 2,0 0,0 0,0 1,-1 1,1 0,-2 0,1 1,-2 0,8 7,21 28,30 46,-45-58,1-1,1-1,0-1,3-1,23 19,-16-20,0-1,26 17,-47-34,0-1,1-1,0 0,1-1,-2-1,14 3,15 1,0-3,1-1,0-2,-1-1,34-6,-71 4,0-1,-2 1,2-1,0 0,-1 0,1 0,-2 0,2-1,-1 0,0 0,0 0,-1-1,0 1,0-1,1 0,-1 0,2-3,5-11,1 0,-2-1,5-14,-5 12,17-44,3-17,-18 43,2 1,3 0,0 2,2 0,17-26,-29 55,-1 0,1 0,0 1,0 0,1 0,-1 0,1 1,0 0,0 0,1 1,0 0,-1 0,2 1,-1 0,0 0,0 1,0 1,1-1,0 1,-1 1,1-1,-1 2,1-1,0 1,-1 1,7 1,4 2,0 1,0 1,-1 1,0 1,0 0,0 1,-1 1,-1 1,0 1,15 14,66 74,22 33,-12-11,-72-81,27 28,-56-64,-1 0,2-1,-1-1,1 1,-1-1,1 0,1 0,-2-1,8 2,-11-4,-1-1,2 1,-1-1,0 0,0 0,0 0,0-1,0 1,0-1,0 0,0 0,0 0,0 0,0 0,-1-1,0 1,1-1,0 0,1-1,7-6,0-1,-2 0,10-10,-6 5,209-223,-198 216,0 1,9-4,-20 15,14-10</inkml:trace>
  <inkml:trace contextRef="#ctx0" brushRef="#br0" timeOffset="1">8044 394,'5'-1,"0"-1,0 0,-1 0,0 0,1 0,0-1,-1 1,-1-1,2 0,-1-1,0 1,7-6,78-53,-57 42,-24 14,1 0,-1 1,1 0,0 0,0 1,1 1,-1-1,1 1,2 1,5-1,1 0,0 2,-1 1,6 0,-18 0,0 1,0-1,0 1,1 0,-2 1,1-1,0 1,0 0,-1 0,1 1,0 0,-1-1,1 1,-2 1,2-1,2 4,82 109,-59-72,3-2,2-1,14 11,-27-30,-10-10,1 0,-1-1,1 0,1-1,0 0,2 0,-13-8,1-1,-1 1,1-1,-1 0,0 0,1 0,-1-1,1 1,0-1,0 0,-2 0,2 0,0 0,0-1,-1 1,1-1,-1 0,0 0,1 0,-1-1,1 1,-1-1,0 0,-1 0,2 0,-1-1,-1 1,1-1,0 1,1-2,2-5,2-1,-2 0,0 0,0 0,-1-1,1 1,-3-1,2-2,26-96,-24 78,43-196,-49 221,1 0,0 0,0 1,0-1,0 1,1 0,0-1,0 1,1 1,0-1,-1 0,1 1,0 0,1 0,-1 0,1 0,-1 1,1 0,0 0,1 0,-2 1,2-1,0 1,-1 1,0-1,1 1,0 0,0 0,-1 1,1 0,0 0,10 1,-1 0,0 2,1 0,-1 0,0 2,1 0,-2 1,0 0,1 1,-2 1,12 7,4 6,0 1,-1 1,-1 2,16 20,32 48,-51-60,1-2,1-1,17 13,-34-35,1-1,-1 1,1-2,0 1,1-2,-1 1,1-1,0-1,1 0,-1-1,1 0,-1-1,8 1,36 0,1-3,-1-2,23-5,-63 5,1-2,-1 0,1-1,-1-1,-1 0,1-1,-1-1,0 0,0-1,1-2,28-23,-1-3,11-14,-29 28,23-27,31-42,-31 35,22-18,-61 67,0 1,1 0,-1 0,1 1,1 0,-1 1,1 0,-1 1,6-2,-10 4,1 1,0-1,0 1,0 1,0-1,1 1,-2 0,1 0,1 1,-1 0,-1 0,2 0,-1 1,-1 0,1 0,0 1,1 0,14 10,-1 0,-1 1,0 1,10 12,71 75,-47-46,265 293,-314-345,1 0,-1 0,0 0,1-1,0 1,1-1,-1-1,0 1,0-1,1 0,0 0,-1 0,1-1,0 0,0 0,17 1,-1-1,1-1,8-1,-3 0,-21 1,12 0,0-1,0-1,1 0,17-6,-31 6,0-1,1 1,-1-1,0 0,0-1,0 0,-1 0,0 0,1 0,-1-1,0 0,-1 0,1-1,-1 1,0-1,1-2,10-20,-2-1,-1 0,-1-1,2-9,1-5,12-22,-24 60,7-15,1 1,0 0,1 0,1 1,7-7,-14 20,0 1,0 0,0 0,0 1,1 0,0 0,0 0,0 0,1 1,-1 0,1 1,0 0,-1 0,1 0,0 1,0 0,0 0,5 1,30-1,0 2,1 2,-1 2,0 2,0 2,38 15,-48-13,0 3,-2 0,1 2,-1 2,-2 1,0 1,0 1,21 24,10 17,27 40,-50-59,-27-32,2 1,-1-2,2 1,-1-2,1 1,0-2,1 0,2 1,-11-7,-1 0,0 0,1-1,0 1,0-1,0 0,-1 0,1-1,1 1,-1-1,0 0,0 0,-1 0,2 0,-1-1,0 0,0 1,-1-2,1 1,0 0,0-1,0 0,-1 0,0 0,0 0,1-1,-1 1,0-1,0 0,0 0,1-1,7-13,0 0,-1-1,-1 0,0-1,-1 0,-2 0,0 0,1-6,15-44,-17 56,1 1,0 0,1 0,0 0,1 1,0 1,1-1,0 1,0 1,1 0,0 0,1 1,0 0,0 1,9-4,1 0,1 1,0 2,0 0,1 1,0 1,-1 2,2 0,7 1,105-4,-112 7,1 1,-1 2,1 0,9 4,-28-5,-1-1,1 1,-2 0,1 0,1 1,-1 0,-2 0,2 0,0 0,-1 1,1 0,-2 0,1 0,3 5,0 0,-2 0,1 1,-1 0,0 0,-1 1,7 13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25T03:38:57.324"/>
    </inkml:context>
    <inkml:brush xml:id="br0">
      <inkml:brushProperty name="width" value="0.05" units="cm"/>
      <inkml:brushProperty name="height" value="0.05" units="cm"/>
      <inkml:brushProperty name="color" value="#ED7D31"/>
      <inkml:brushProperty name="ignorePressure" value="1"/>
    </inkml:brush>
  </inkml:definitions>
  <inkml:trace contextRef="#ctx0" brushRef="#br0">1 560,'130'2,"-7"0,22-7,-138 5,0-1,1 0,-1 0,-1-1,1 0,0 0,0 0,0-1,-1 0,0 0,1-1,-1 0,0 0,0-1,-1 1,0-1,0 0,0-1,0 1,0-1,-1 0,0 0,0-1,1-5,3-3,1 0,0 0,0 1,1 0,2 1,10-12,-14 18,0 0,1 1,-1 0,1 0,1 1,0 0,-1 1,1 0,0 1,0 0,8-1,-7 2,-2 0,2 1,0 0,0 1,-2 1,2-1,-1 2,1-1,-1 2,0-1,0 1,-1 1,1 0,6 3,-3 1,0 1,1 0,-2 1,0 0,0 1,-1 0,0 1,-1 0,3 5,29 41,-2 2,-2 2,-3 2,4 16,-35-70,1-1,0 1,1-1,0 0,-1 0,2 0,0-1,0 0,4 2,-7-5,2-1,1 0,-1 0,1-1,-1 0,0 0,1-1,0 1,0-1,0-1,0 0,0 0,0 0,2-1,-3 1,0-1,0 0,0-1,0 1,0-1,0-1,0 1,-1-1,0 0,1 0,0-1,-1 1,4-3,-1-2,1 0,0-1,-1 0,1 0,-3-1,7-8,59-82,-4-3,43-91,-96 166,0 1,2 0,1 1,1 1,0 0,15-10,-24 24,0 1,1 1,0 0,0 0,1 1,1 0,-2 1,2 1,0 0,-1 1,2 0,-2 1,2 1,0 0,8 0,-15 2,1 1,-1-1,-1 1,1 1,0-1,0 1,0 1,-1-1,1 1,0 0,4 3,0 2,-1 0,1 0,-1 1,-1 0,1 0,1 4,12 17,-1 1,-2 0,0 2,0 6,26 57,-17-35,30 47,-20-41,-27-44,2 0,-1-1,3 0,6 7,-16-22,1-1,0 0,0 0,0 0,0-1,1 0,0 0,1-1,-2 0,2 0,0-1,0 0,-1-1,8 1,34 2,1-1,0-3,22-4,-16 1,-41 2,0-1,-1 0,1-1,-1-1,10-3,-19 4,0-1,0 0,0 0,1 0,-1-1,-1 1,0-1,0-1,1 1,-1-1,0 0,-1 0,1-1,-1-1,18-30,-2 0,-1-1,-3-1,1-5,21-48,-21 53,54-108,-58 122,2 1,0 0,2 1,12-12,-27 33,-1 0,1 0,-1 0,1 0,0 0,0 1,0-1,0 1,0-1,0 1,0 0,1 0,-2 0,1 0,1 0,-1 0,0 1,1-1,-1 1,1 0,-1-1,1 1,-1 0,1 1,-1-1,1 0,-1 1,1-1,-2 1,2 0,-1 0,0 0,0 0,1 0,-1 0,0 1,0-1,1 2,10 7,-2 1,1 0,-1 1,-1 0,8 11,14 16,31 28,3-3,24 16,148 108,-54-44,-166-129,1-1,-1-1,2 0,0-2,2 0,-17-8,0-1,0 0,1 0,0 0,-1-1,1 0,0 0,-1 0,1-1,0 0,0 0,0 0,0-1,-2 0,2 0,0 0,0-1,-1 0,1 0,-1-1,0 1,4-3,4-6,0 0,0 0,-1-1,-1 0,0-1,0-1,60-91,-37 54,-3 8,2 2,2 1,1 1,2 2,39-28,-49 44,1 2,1 0,0 2,1 1,2 2,-1 1,1 2,8-1,-25 8,2 0,-2 2,2 0,-2 1,2 1,-2 0,2 1,15 4,-20-2,-2 1,1-1,0 2,-1 0,0 0,0 1,0 1,-1 0,0 0,0 1,-1 0,6 7,23 28,30 46,-45-58,0-1,1-1,2-1,1-1,24 19,-16-20,-1-1,27 17,-47-34,-1-1,1-1,1 0,-1-1,0-1,13 3,16 1,0-3,1-1,0-2,-2-1,36-6,-73 4,0-1,-1 1,1-1,0 0,-1 0,0 0,0 0,1-1,-1 0,0 0,0 0,-1-1,1 1,-1-1,1 0,-2 0,3-3,6-11,0 0,-2-1,5-14,-4 12,16-44,3-17,-17 43,2 1,1 0,2 2,1 0,18-26,-30 55,-1 0,1 0,1 1,-1 0,0 0,1 0,0 1,0 0,1 0,-1 1,1 0,0 0,1 1,-1 0,0 0,0 1,1 1,0-1,-1 1,1 1,0-1,0 2,-1-1,1 1,0 1,6 1,4 2,1 1,-1 1,0 1,-1 1,1 0,-2 1,1 1,-2 1,1 1,14 14,68 74,22 33,-12-11,-73-81,27 28,-57-64,0 0,1-1,-1-1,1 1,-1-1,1 0,1 0,-1-1,6 2,-10-4,0-1,1 1,-1-1,0 0,0 0,0 0,0-1,1 1,-1-1,-1 0,1 0,0 0,0 0,0 0,0-1,-1 1,1-1,0 0,1-1,7-6,0-1,-1 0,8-10,-4 5,213-223,-203 216,1 1,8-4,-20 15,15-10</inkml:trace>
  <inkml:trace contextRef="#ctx0" brushRef="#br0" timeOffset="1">8202 394,'5'-1,"-1"-1,1 0,0 0,-1 0,1 0,0-1,-1 1,0-1,1 0,-2-1,1 1,8-6,79-53,-59 42,-24 14,1 0,0 1,0 0,0 0,0 1,1 1,0-1,-1 1,4 1,5-1,-1 0,2 2,-2 1,7 0,-20 0,2 1,-1-1,0 1,1 0,-1 1,0-1,-1 1,1 0,0 0,0 1,0 0,-1-1,1 1,-1 1,0-1,3 4,84 109,-60-72,2-2,3-1,14 11,-28-30,-9-10,0 0,-1-1,2 0,-1-1,2 0,2 0,-14-8,0-1,0 1,1-1,-1 0,1 0,0 0,-1-1,1 1,0-1,0 0,-1 0,0 0,1 0,0-1,-1 1,1-1,0 0,-1 0,1 0,-1-1,1 1,-2-1,1 0,0 0,1 0,-1-1,-1 1,1-1,0 1,1-2,3-5,0-1,-1 0,1 0,-1 0,-1-1,1 1,-2-1,0-2,28-96,-25 78,44-196,-50 221,1 0,0 0,0 1,0-1,1 1,0 0,0-1,-1 1,2 1,0-1,0 0,0 1,0 0,1 0,-1 0,1 0,-1 1,1 0,0 0,1 0,-1 1,1-1,0 1,-2 1,2-1,0 1,0 0,0 0,0 1,0 0,-1 0,12 1,-2 0,1 2,0 0,-1 0,1 2,-1 0,0 1,0 0,-1 1,0 1,11 7,5 6,0 1,-2 1,-1 2,18 20,31 48,-52-60,2-2,1-1,17 13,-36-35,2-1,0 1,0-2,0 1,1-2,0 1,-1-1,2-1,0 0,-1-1,1 0,0-1,7 1,38 0,-1-3,1-2,22-5,-64 5,2-2,-2 0,1-1,0-1,-2 0,1-1,-1-1,1 0,-1-1,1-2,29-23,-1-3,11-14,-29 28,22-27,33-42,-32 35,22-18,-62 67,1 1,-1 0,1 0,0 1,1 0,-1 1,1 0,0 1,5-2,-10 4,1 1,0-1,0 1,1 1,-1-1,0 1,0 0,0 0,1 1,-1 0,0 0,0 0,0 1,0 0,0 0,0 1,1 0,14 10,-1 0,0 1,-1 1,12 12,70 75,-47-46,271 293,-321-345,1 0,-2 0,2 0,0-1,0 1,1-1,-1-1,1 1,-2-1,2 0,0 0,0 0,0-1,0 0,0 0,18 1,-2-1,2-1,7-1,-2 0,-22 1,12 0,1-1,-1-1,1 0,18-6,-32 6,0-1,1 1,-1-1,1 0,-1-1,0 0,-1 0,0 0,1 0,-1-1,0 0,0 0,0-1,-2 1,1-1,1-2,11-20,-3-1,-1 0,0-1,0-9,3-5,11-22,-23 60,6-15,1 1,0 0,1 0,2 1,6-7,-14 20,0 1,0 0,1 0,-1 1,0 0,2 0,-1 0,0 0,1 1,0 0,-1 1,1 0,0 0,0 0,0 1,1 0,-2 0,7 1,30-1,0 2,1 2,-2 2,0 2,1 2,39 15,-49-13,-1 3,-1 0,0 2,0 2,-2 1,-1 1,0 1,23 24,9 17,28 40,-52-59,-26-32,0 1,1-2,1 1,0-2,-1 1,2-2,0 0,2 1,-11-7,-1 0,1 0,0-1,0 1,0-1,-1 0,1 0,0-1,1 1,-1-1,0 0,0 0,0 0,1 0,-2-1,1 0,0 1,0-2,0 1,0 0,0-1,0 0,-1 0,1 0,-2 0,2-1,-1 1,0-1,0 0,0 0,2-1,6-13,0 0,-1-1,0 0,-1-1,-2 0,0 0,-1 0,1-6,15-44,-16 56,0 1,0 0,1 0,0 0,1 1,1 1,0-1,-1 1,2 1,0 0,1 0,-1 1,2 0,-1 1,9-4,2 0,0 1,0 2,1 0,0 1,1 1,-1 2,1 0,7 1,108-4,-114 7,0 1,0 2,0 0,10 4,-29-5,-1-1,1 1,-1 0,-1 0,2 1,-1 0,-1 0,1 0,0 0,-1 1,1 0,-2 0,1 0,3 5,0 0,-1 0,0 1,-2 0,1 0,0 1,6 13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23T15:15:35.853"/>
    </inkml:context>
    <inkml:brush xml:id="br0">
      <inkml:brushProperty name="width" value="0.1" units="cm"/>
      <inkml:brushProperty name="height" value="0.1" units="cm"/>
      <inkml:brushProperty name="color" value="#0070C0"/>
      <inkml:brushProperty name="ignorePressure" value="1"/>
    </inkml:brush>
  </inkml:definitions>
  <inkml:trace contextRef="#ctx0" brushRef="#br0">5 882,'-2'95,"-1"-45,3 1,2-1,2 1,2-1,8 23,-10-60,0 0,2-1,-1 1,2-1,-1-1,2 1,3 4,17 19,19 18,-32-38,-11-9,0-1,1-1,0 1,0-1,1 0,-1 0,1-1,0 1,2 0,-5-3,-1-1,1 1,-1 0,0-1,1 0,-1 0,1 0,-1 0,1 0,-1 0,1 0,-1-1,0 1,1-1,-1 0,0 0,1 0,-1 0,0 0,0 0,0-1,0 1,0-1,0 1,0-1,0 0,0-1,11-11,-2 0,0-1,0-1,-1 1,-1-2,0-3,46-109,-49 115,14-49,-2-1,-4-1,-2 0,0-25,23-120,-30 188,1 0,1 1,0 0,2 0,4-6,-10 21,0 1,1-1,0 1,0 0,0 0,1 0,0 1,0-1,3-1,-5 4,0 0,0 0,0 1,1-1,-1 1,1 0,-1 0,1 0,-1 1,1-1,-1 1,1 0,0 0,-1 0,1 0,-1 1,3 0,-1 0,-1 0,0 1,0 0,0 0,0 0,0 0,0 1,0-1,-1 1,0 0,1 0,-1 0,0 1,0-1,-1 1,1-1,-1 1,9 13,-2 1,0 0,2 7,-3-7,53 140,-6 2,4 47,-45-161,13 31,-21-60,2-1,0 0,1 0,1-1,0 0,2 1,-9-13,0 1,-1-1,1 0,1 0,-1 0,0 0,1-1,-1 1,1-1,0 0,0 0,0 0,0-1,0 1,0-1,1 0,-1 0,0 0,1-1,3 0,-3 0,1-1,0-1,-1 1,1-1,-1 0,1 0,-1 0,0-1,0 0,0 0,0-1,-1 1,1-1,-1 0,13-13,0-1,-2 0,0-2,-1 1,-2-2,10-18,42-96,27-90,-39 90,59-105,-83 183,-1-2,2-19,-24 66,0 0,1 1,0-1,0 1,1 1,1-1,0 1,8-9,-13 16,1-1,0 1,-1 0,1 0,0 0,1 1,-1-1,0 1,1 0,-1 0,1 1,0-1,-1 1,1 0,0 0,0 1,0 0,-1-1,1 1,0 1,0-1,0 1,0 0,4 1,-5 0,0 0,0-1,-1 1,1 1,0-1,-1 0,1 1,-1 0,0 0,0 0,0 0,-1 0,1 1,-1-1,1 1,-1 0,0 0,0 2,5 10,-2 0,0 0,-1 1,0 1,-3-13,70 364,-14-70,-51-269,1 1,1-1,1-1,2 0,10 19,-21-47,1 1,-1-1,1 0,0 1,-1-1,1 0,0 0,0 0,-1 1,1-1,0 0,0 0,0 0,1 0,-1-1,0 1,0 0,0 0,1-1,-1 1,0 0,1-1,-1 0,0 1,1-1,-1 0,1 1,0-1,0-1,1-1,-1 1,1 0,-1-1,0 0,1 1,-1-1,0 0,0 0,0 0,-1-1,1 1,0 0,0-3,23-36,-3-1,-1 0,-2-2,-2-1,0-7,25-62,-23 67,23-59,5 1,34-51,-76 148,0-1,1 2,0-1,0 1,0 0,1 0,1 1,-1 0,1 0,0 0,0 1,2 0,-4 2,0 1,0 0,0 0,0 0,1 1,-1 0,0 0,1 0,-1 1,1 0,-1 0,1 1,-1 0,0 0,1 1,-1-1,0 1,4 2,-1 1,0 0,0 1,0-1,-1 2,0-1,0 1,-1 1,1-1,-2 1,1 1,4 7,12 21,-1 1,3 10,-10-20,58 127,18 69,-37-91,-50-121,1-1,0 0,1 0,1 0,-1-1,9 9,-12-15,0-1,0 0,1 0,0-1,-1 1,1-1,0 1,0-1,0-1,0 1,1 0,-1-1,0 0,1 0,-1 0,1-1,-1 0,0 1,1-1,2-1,2 0,-1-1,1 0,0-1,-1 1,0-2,0 1,0-1,0 0,0-1,-1 0,0 0,0-1,0 0,-1 0,6-7,9-10,-1-2,-2 0,16-27,22-53,-5-2,-4-2,4-27,-2 6,5 3,11-9,-52 112,4-7,0 1,19-23,-36 52,1-1,-1 1,1 0,0 0,-1 0,1 0,0 1,0-1,0 0,-1 0,1 0,0 1,0-1,0 0,0 1,0-1,1 1,-1-1,0 1,0 0,0-1,0 1,1 0,-1 0,0 0,0 0,0 0,1 0,-1 0,0 0,0 0,0 1,0-1,1 0,-1 1,0-1,0 1,0 0,0 0,4 3,0 1,-1-1,1 1,-1 1,-1-1,1 1,0 1,38 59,112 187,-114-181,-4 3,16 46,-44-96,-7-20,0 1,1-1,-1 0,1 0,0 0,1 0,-1 0,1-1,0 1,0-1,0 1,1-1,-1 0,1-1,0 1,0 0,1-1,1 1,6 1,-1-1,1 0,1-1,-1 0,0-1,1-1,-1 0,7 0,32-2,26-4,-19 1,-52 4,-1 0,1 0,-1-1,1 1,-1-1,1 0,-1-1,0 1,1-1,-1 0,0 0,0-1,-1 0,1 0,0 0,-1 0,0 0,0-1,0 0,0 0,0 0,-1-1,2-2,16-33,-2-1,-1-1,-3-1,-1 0,-2-4,20-58,-26 89,22-58,-25 69,-1 0,1 0,0 0,0 1,1-1,-1 1,1 0,0 0,0 0,0 1,1 0,1-2,-4 4,-1 0,1 1,0-1,-1 1,1-1,0 1,-1-1,1 1,0 0,-1 0,1 0,0 0,0 0,-1 0,1 0,0 1,-1-1,1 0,0 1,-1 0,1-1,0 2,2 0,0 0,0 1,0 0,-1 0,1 0,-1 1,0-1,1 2,11 16,-2 0,0 1,-2 0,7 16,1 4,131 295,-136-301,2-1,1-1,2 0,1-1,24 28,-35-50,1 1,0-2,1 1,0-2,1 0,0 0,0-1,1 0,0-1,0 0,1-1,0-1,0 0,0-1,1-1,12 2,-7-1,1 0,-1 1,5 4,-7-3,1-1,0 0,14 1,-28-6,-1-1,1 1,0-1,-1 0,1 0,0 0,-1-1,1 0,-1 1,0-2,0 1,0 0,0-1,0 0,0 0,-1 0,1 0,-1 0,0-1,0 0,0 0,1-2,10-13,-2-2,0 0,8-19,-18 35,72-157,-60 130,-1 0,-2 0,0-6,-5 15,2-1,0 1,1 0,2 0,0 2,13-19,-22 37,1 0,-1 0,1 1,0-1,0 1,0-1,0 1,0 0,1 0,-1 0,1 1,-1-1,1 1,0 0,-1 0,1 0,0 1,0-1,0 1,-1 0,1 0,0 0,0 1,0-1,0 1,-1 0,3 0,10 4,-1 1,1 0,-1 1,0 1,-1 0,5 4,66 46,-3 3,-2 4,0 7,219 221,-288-281,41 41,2-3,11 6,-49-44,0 0,0-1,1-1,0 0,1-2,0 0,1-1,-1 0,1-2,8 1,-21-5,-1-1,1 1,0-2,-1 1,1-1,-1 1,1-1,-1-1,1 1,-1-1,0 0,0 0,0-1,0 1,0-1,0 0,-1-1,1 1,-1-1,0 0,0 0,-1 0,1 0,-1-1,0 1,1-3,8-13,-1 0,-1-1,-1 0,-1 0,4-16,0-15,-1-1,-2 0,-3 0,-1-40,4-36,-4 99,2 0,1 1,1 0,1 1,2 0,1 0,7-9,6-15,4-18,-27 61,0 1,0 1,1-1,1 1,-1-1,1 1,0 0,1 1,0 0,5-5,-2 4,0 1,0 0,0 0,1 1,0 1,0-1,1 2,3-2,2 0,-1 1,1 0,0 1,0 1,0 0,0 1,0 1,0 0,0 2,0 0,0 0,0 1,0 1,-1 1,0 0,0 1,0 1,-1 0,0 1,0 1,-1 0,0 0,9 9,-2 4,0 1,-2 0,0 2,-2 0,0 0,8 23,19 47,5 27,-46-117,18 55,-2 2,1 25,16 55,-23-104,11 25,-7-28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25T03:39:09.350"/>
    </inkml:context>
    <inkml:brush xml:id="br0">
      <inkml:brushProperty name="width" value="0.07056" units="cm"/>
      <inkml:brushProperty name="height" value="0.07056" units="cm"/>
      <inkml:brushProperty name="color" value="#ED7D31"/>
      <inkml:brushProperty name="ignorePressure" value="1"/>
    </inkml:brush>
  </inkml:definitions>
  <inkml:trace contextRef="#ctx0" brushRef="#br0">1 172,'0'20,"0"0,2 0,0-1,2 1,0 0,1-1,1 0,8 17,-9-24,1-2,0 1,1-1,0 0,1 0,0-1,1 0,-1 0,2-1,-1 0,1-1,0 0,1 0,0-1,1 0,31 18,-30-16,1 0,-1-1,9 2,-17-7,1 0,-1-1,1 0,-1 0,0 0,1-1,0 1,-1-1,1-1,-1 1,1-1,-1 0,7-2,0-1,0 0,-1 0,1-2,-1 1,-1-1,1-1,-1 0,0 0,-1-1,1 0,-1-1,-1 0,0 0,5-8,11-19,-1-1,-2 0,13-35,-21 46,-11 21,1 0,-1 0,1 0,1 1,-1-1,1 1,-1 0,1 0,0 0,1 1,-1 0,1-1,-1 1,1 1,0-1,0 1,0 0,1 0,-1 0,0 1,1 0,-1 0,1 0,-1 0,1 1,-1 0,1 1,-1-1,1 1,-1 0,1 0,-1 1,1-1,-1 1,0 0,0 1,0-1,0 1,-1 0,1 0,-1 1,4 2,16 19,0 1,-2 2,14 22,-19-27,8 23,-22-39,1 1,-1-1,1-1,1 1,3 4,-6-8,1-1,0 1,0-1,0 0,0 0,0 0,0 0,1 0,-1-1,1 1,-1-1,1 0,-1 0,4 0,8 2,0-1,0-1,0 0,0-1,0-1,11-1,-19 1,0 0,-1-1,0 0,1 0,-1 0,0-1,0 0,0 0,-1 0,1-1,-1 0,1 0,-1 0,-1-1,1 0,2-2,5-12,0-1,0 1,-2-2,2-8,-2 6,1 1,1 1,8-12,-19 31,1-1,0 0,0 1,1 0,-1-1,0 1,1 0,-1 0,1 1,0-1,-1 0,1 1,0 0,0-1,0 1,0 0,3 0,-3 1,-1 0,1 0,0 0,-1 1,1-1,-1 1,0-1,1 1,-1 0,1 0,-1 0,0 0,0 0,0 1,0-1,0 1,0-1,0 1,0 0,0 0,-1 0,1 0,0 0,15 24,0 1,-2 1,-1 0,-1 0,2 9,-1-2,2 0,1-1,6 7,-14-29,1 0,0 0,1-1,0-1,0 0,1 0,0-1,1-1,0 0,1 0,-1-2,1 0,0 0,1-1,0-1,-1 0,1-1,0-1,1-1,-1 0,0 0,0-2,1 0,-1 0,0-2,13-3,-17 3,0-1,-1 0,0-1,0 0,0-1,0 0,-1 0,0-1,0 0,-1 0,0-1,0-1,2-3,16-21,-1-1,18-37,-23 39,-14 23,46-74,19-20,-63 94,0 0,0 1,1 0,0 1,0 0,1 0,0 1,0 0,1 1,-1 0,1 1,0 0,0 1,1 0,-1 1,1 0,-1 0,10 1,-17 1,-1 1,1-1,-1 1,0 0,1 0,-1 0,0 1,1-1,-1 1,0-1,0 1,0 0,0 0,-1 1,1-1,-1 1,1-1,-1 1,0 0,2 2,5 9,-1 1,0 0,-1 0,0 2,12 25,-4-15,5 13,2-1,1-2,17 19,-33-46,2 0,-1-1,1 0,1 0,0-1,0-1,0 1,1-2,0 1,0-2,1 1,0-1,0-1,8 2,11-1,0 0,0-3,0 0,0-2,30-4,-52 3,0-1,-1 0,1 0,0-1,-1 0,0-1,1 1,-1-2,-1 1,1-1,-1 0,0-1,0 0,2-2,14-16,-1-1,-1-1,6-11,-8 11,1 0,21-20,-5 10,-18 17,1 1,0 1,1 1,5-2,-3 3,1 1,0 2,0 0,1 1,1 2,-1 0,2 2,-1 1,1 0,0 2,0 1,6 1,-27 2,38-1,0 1,0 2,0 3,8 2,-38-4,0 0,-1 1,1 0,-1 1,0 0,0 1,-1 0,1 1,-1 0,-1 1,0 0,0 1,0 0,-1 1,-1 0,1 0,35 52,-23-30,3-1,0 0,2-2,1-1,-18-19,1-1,0-1,0 1,0-2,1 1,0-1,0-1,1 0,0-1,0 0,0-1,0 0,0-1,8 1,7-2,0 0,0-2,0-1,0-1,-1-1,1-2,-1 0,15-8,-4 0,-1-1,0-3,-2-1,0-1,17-14,-34 22,0-1,0 0,-1-1,0 0,-2-1,0-1,0-1,4-8,-13 17,1-3,1-1,0 1,0 1,1-1,1 1,0 1,0-1,1 2,0-1,2 0,-12 9,33-21,27-12,-47 27,0 0,1 2,-1-1,1 2,0-1,7 1,18-2,0 2,0 2,8 2,-33-1,0 2,0-1,0 2,-1 0,1 0,-1 2,0-1,0 2,-1-1,9 7,-11-5,-1 2,0-1,-1 1,0 0,0 1,-1 0,0 0,1 4,26 34,-18-29,1-2,1 1,1-2,0-1,1 0,0-2,2 0,-1-1,12 4,-2-2,-13-5,2 0,-1-2,20 5,-9-5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25T03:39:09.512"/>
    </inkml:context>
    <inkml:brush xml:id="br0">
      <inkml:brushProperty name="width" value="0.07056" units="cm"/>
      <inkml:brushProperty name="height" value="0.07056" units="cm"/>
      <inkml:brushProperty name="color" value="#ED7D31"/>
      <inkml:brushProperty name="ignorePressure" value="1"/>
    </inkml:brush>
  </inkml:definitions>
  <inkml:trace contextRef="#ctx0" brushRef="#br0">1 172,'0'20,"0"0,2 0,0-1,2 1,0 0,1-1,1 0,8 17,-9-24,1-2,0 1,1-1,0 0,1 0,0-1,1 0,-1 0,2-1,-1 0,1-1,0 0,1 0,0-1,1 0,31 18,-30-16,1 0,-1-1,9 2,-17-7,1 0,-1-1,1 0,-1 0,0 0,1-1,0 1,-1-1,1-1,-1 1,1-1,-1 0,7-2,0-1,0 0,-1 0,1-2,-1 1,-1-1,1-1,-1 0,0 0,-1-1,1 0,-1-1,-1 0,0 0,5-8,11-19,-1-1,-2 0,13-35,-21 46,-11 21,1 0,-1 0,1 0,1 1,-1-1,1 1,-1 0,1 0,0 0,1 1,-1 0,1-1,-1 1,1 1,0-1,0 1,0 0,1 0,-1 0,0 1,1 0,-1 0,1 0,-1 0,1 1,-1 0,1 1,-1-1,1 1,-1 0,1 0,-1 1,1-1,-1 1,0 0,0 1,0-1,0 1,-1 0,1 0,-1 1,4 2,16 19,0 1,-2 2,14 22,-19-27,8 23,-22-39,1 1,-1-1,1-1,1 1,3 4,-6-8,1-1,0 1,0-1,0 0,0 0,0 0,0 0,1 0,-1-1,1 1,-1-1,1 0,-1 0,4 0,8 2,0-1,0-1,0 0,0-1,0-1,11-1,-19 1,0 0,-1-1,0 0,1 0,-1 0,0-1,0 0,0 0,-1 0,1-1,-1 0,1 0,-1 0,-1-1,1 0,2-2,5-12,0-1,0 1,-2-2,2-8,-2 6,1 1,1 1,8-12,-19 31,1-1,0 0,0 1,1 0,-1-1,0 1,1 0,-1 0,1 1,0-1,-1 0,1 1,0 0,0-1,0 1,0 0,3 0,-3 1,-1 0,1 0,0 0,-1 1,1-1,-1 1,0-1,1 1,-1 0,1 0,-1 0,0 0,0 0,0 1,0-1,0 1,0-1,0 1,0 0,0 0,-1 0,1 0,0 0,15 24,0 1,-2 1,-1 0,-1 0,2 9,-1-2,2 0,1-1,6 7,-14-29,1 0,0 0,1-1,0-1,0 0,1 0,0-1,1-1,0 0,1 0,-1-2,1 0,0 0,1-1,0-1,-1 0,1-1,0-1,1-1,-1 0,0 0,0-2,1 0,-1 0,0-2,13-3,-17 3,0-1,-1 0,0-1,0 0,0-1,0 0,-1 0,0-1,0 0,-1 0,0-1,0-1,2-3,16-21,-1-1,18-37,-23 39,-14 23,46-74,19-20,-63 94,0 0,0 1,1 0,0 1,0 0,1 0,0 1,0 0,1 1,-1 0,1 1,0 0,0 1,1 0,-1 1,1 0,-1 0,10 1,-17 1,-1 1,1-1,-1 1,0 0,1 0,-1 0,0 1,1-1,-1 1,0-1,0 1,0 0,0 0,-1 1,1-1,-1 1,1-1,-1 1,0 0,2 2,5 9,-1 1,0 0,-1 0,0 2,12 25,-4-15,5 13,2-1,1-2,17 19,-33-46,2 0,-1-1,1 0,1 0,0-1,0-1,0 1,1-2,0 1,0-2,1 1,0-1,0-1,8 2,11-1,0 0,0-3,0 0,0-2,30-4,-52 3,0-1,-1 0,1 0,0-1,-1 0,0-1,1 1,-1-2,-1 1,1-1,-1 0,0-1,0 0,2-2,14-16,-1-1,-1-1,6-11,-8 11,1 0,21-20,-5 10,-18 17,1 1,0 1,1 1,5-2,-3 3,1 1,0 2,0 0,1 1,1 2,-1 0,2 2,-1 1,1 0,0 2,0 1,6 1,-27 2,38-1,0 1,0 2,0 3,8 2,-38-4,0 0,-1 1,1 0,-1 1,0 0,0 1,-1 0,1 1,-1 0,-1 1,0 0,0 1,0 0,-1 1,-1 0,1 0,35 52,-23-30,3-1,0 0,2-2,1-1,-18-19,1-1,0-1,0 1,0-2,1 1,0-1,0-1,1 0,0-1,0 0,0-1,0 0,0-1,8 1,7-2,0 0,0-2,0-1,0-1,-1-1,1-2,-1 0,15-8,-4 0,-1-1,0-3,-2-1,0-1,17-14,-34 22,0-1,0 0,-1-1,0 0,-2-1,0-1,0-1,4-8,-13 17,1-3,1-1,0 1,0 1,1-1,1 1,0 1,0-1,1 2,0-1,2 0,-12 9,33-21,27-12,-47 27,0 0,1 2,-1-1,1 2,0-1,7 1,18-2,0 2,0 2,8 2,-33-1,0 2,0-1,0 2,-1 0,1 0,-1 2,0-1,0 2,-1-1,9 7,-11-5,-1 2,0-1,-1 1,0 0,0 1,-1 0,0 0,1 4,26 34,-18-29,1-2,1 1,1-2,0-1,1 0,0-2,2 0,-1-1,12 4,-2-2,-13-5,2 0,-1-2,20 5,-9-5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25T03:55:10.876"/>
    </inkml:context>
    <inkml:brush xml:id="br0">
      <inkml:brushProperty name="width" value="0.07056" units="cm"/>
      <inkml:brushProperty name="height" value="0.07056" units="cm"/>
      <inkml:brushProperty name="color" value="#ED7D31"/>
      <inkml:brushProperty name="ignorePressure" value="1"/>
    </inkml:brush>
  </inkml:definitions>
  <inkml:trace contextRef="#ctx0" brushRef="#br0">1 389,'2'0,"0"0,0 1,0 0,1-1,-1 1,0 0,0 0,0 0,0 0,0 0,-1 1,1-1,0 0,0 1,-1 0,1-1,-1 1,28 36,-20-24,1-1,0-1,1 0,1 0,0-1,1 0,-1-1,2-1,0 0,0-1,0 0,1-1,0-1,1 0,-1-1,1-1,0 0,0-1,0-1,0-1,1 0,-1-1,5-1,-16 0,-1 1,0-1,1-1,-1 1,0-1,0 1,0-1,0 0,0-1,-1 1,1-1,-1 0,1 1,-1-1,0-1,0 1,0 0,2-4,5-9,0-1,-1 0,7-17,2-5,5-16,-20 45,1 0,-1 0,2 0,0 1,0 0,0 0,1 0,3-2,-6 8,1 0,-1 0,1 1,0-1,0 1,0 0,0 0,0 1,0-1,1 1,-1 0,1 0,-1 0,1 1,66-2,-58 2,-3 1,0 0,0 1,-1 0,1 0,-1 1,0 1,1 0,-2 0,1 0,0 1,-1 1,0-1,0 1,2 3,18 16,-1 2,-1 0,1 5,-14-16,21 23,-13-18,-2 2,0 1,-2 0,4 9,-15-22,0-1,1 0,0 0,0 0,8 6,-11-12,0 0,0-1,1 0,-1 0,1 0,0-1,0 1,0-1,0 0,1-1,-1 1,0-1,1 0,0 0,3 0,-1 0,1-1,-1 1,1-2,-1 1,1-1,-1 0,0-1,1 0,3-1,-7 0,0 1,0-1,0 0,-1 0,1 0,-1-1,0 0,0 1,0-2,0 1,-1 0,1-1,-1 1,0-1,-1 0,1-2,22-43,2 1,2 1,3 1,2 1,-30 41,1 0,0 0,0 1,0 0,0 0,1 0,0 1,0-1,0 1,0 1,0-1,7-1,-1 1,0 1,0 0,0 1,0 0,0 1,1 0,-1 1,22 4,-1 0,1 3,-2 0,24 11,26 9,46 25,-102-40,-1 0,0 2,-1 1,0 0,-2 2,17 16,-18-12,-14-14,0 0,1 0,-1-1,2 1,-1-2,1 1,0-2,0 1,1-1,-1 0,1-1,0 0,11 2,8 1,-1 1,0 1,11 5,-31-10,1 0,-1-1,1 0,0-1,-1 0,1 0,0-1,0 0,0-1,0 0,0 0,0-1,0 0,0-1,0 0,0 0,-1-1,1 0,-1 0,1-1,-1 0,-1-1,2-1,79-52,-2-5,1-7,-62 46,-1 0,-1-2,-2 0,0-2,-2 0,-1-1,2-8,4-4,-20 37,0-1,0 0,0 1,1 0,-1 0,1 0,0 0,0 1,1 0,0 0,5-3,1 0,0 1,0 1,4-1,-10 4,0 0,0 0,0 1,0 0,0 0,0 1,0-1,0 1,0 1,0-1,0 1,-1 0,1 0,-1 1,1 0,-1 0,0 0,0 0,0 1,0 0,-1 0,0 0,2 2,11 12,-2 1,0 0,-1 1,-1 0,2 7,35 74,-33-64,1-1,16 23,-30-54,-1 0,2-1,-1 1,0-1,1 0,0 0,0-1,0 0,0 1,1-2,-1 1,1 0,0-1,0 0,0-1,0 1,0-1,5 0,14 1,0-1,1-1,-1-1,2-2,19 0,-34 2,0 0,0 0,0-1,0-1,0 0,0-1,0 0,10-6,-15 6,1 0,-1-1,0 0,-1 0,1-1,-1 0,0 0,0 0,-1-1,0 0,0 0,-1 0,2-4,36-85,-34 72,1 1,2 0,0 1,1 0,2 1,0 0,11-12,1 5,-13 13,1 0,0 1,1 1,1 0,-9 9,-1-1,2 1,-1 1,0-1,1 1,-1 0,1 1,0 0,0 0,0 1,7-1,3 1,0 1,0 1,0 0,-1 1,1 1,0 1,-1 0,0 1,0 1,8 5,7 4,-2 2,0 1,-1 2,25 21,79 61,127 72,-257-172,17 11,1-1,1-1,-1 0,2-2,4 1,-19-8,-1 0,1 0,0-1,-1-1,1 1,0-1,-1 0,1-1,0 0,0 0,-1-1,1 0,-1 0,0-1,1 1,-1-2,-1 1,3-2,7-5,-1-1,0-1,-1 0,0 0,-1-2,0 0,8-13,15-24,20-38,-25 38,-5 8,0 1,1 0,14-13,-29 43,1 1,0 0,1 1,0 1,1 0,0 0,0 2,1 0,1 0,-1 1,0 0,0 1,0 1,0 0,1 1,3 0,-14 3,-1-1,1 1,-1 0,1 1,-1-1,1 1,-1 0,1 1,-1-1,0 1,1 0,-1 0,0 1,0-1,-1 1,1 0,-1 1,1-1,-1 1,2 2,23 30,0 2,5 13,37 49,-34-63,-21-22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25T04:11:10.165"/>
    </inkml:context>
    <inkml:brush xml:id="br0">
      <inkml:brushProperty name="width" value="0.1" units="cm"/>
      <inkml:brushProperty name="height" value="0.1" units="cm"/>
      <inkml:brushProperty name="ignorePressure" value="1"/>
    </inkml:brush>
  </inkml:definitions>
  <inkml:trace contextRef="#ctx0" brushRef="#br0">1295 579,'1'-5,"0"-1,0 0,0 1,1-1,0 1,0-1,0 1,1 0,0-1,12-31,-13 29,-1 0,0 0,0 0,-1 0,0 0,0 0,-1 0,0 0,-1 0,1 1,-2-1,1 0,-1 1,0-1,-1 1,1 0,-1 0,-1 0,0 1,1-1,-2 1,1 0,-1 1,0-1,0 1,-1 0,1 1,-1 0,-6-3,9 5,-51-26,1-2,-8-8,-58-33,105 61,0 2,0-1,-1 2,0 0,0 1,-1 1,-10-2,1 2,0 1,-1 2,0 0,-17 2,-69 4,6 1,0-5,-55-10,129 5,2-1,-32-10,32 6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25T04:16:43.966"/>
    </inkml:context>
    <inkml:brush xml:id="br0">
      <inkml:brushProperty name="width" value="0.1" units="cm"/>
      <inkml:brushProperty name="height" value="0.1" units="cm"/>
      <inkml:brushProperty name="ignorePressure" value="1"/>
    </inkml:brush>
  </inkml:definitions>
  <inkml:trace contextRef="#ctx0" brushRef="#br0">1 428,'1'-2,"0"0,1 0,-1 0,0 0,1 1,0-1,-1 1,1-1,0 1,0-1,0 1,0 0,0 0,0 0,0 0,0 0,0 0,1 0,8-4,9-7,0 1,1 1,0 0,1 2,0 0,1 2,-1 0,1 2,0 0,0 2,21-1,-1 1,1-2,-1-2,41-12,-52 10,1 2,0 1,17 1,-36 2,1 1,-1-2,0 0,0 0,-1-2,12-4,16-9,20-14,-6 3,-49 25,0-1,1 0,-1 0,-1-1,1 1,-1-1,0 0,-1-1,1 1,-1-1,0 0,-1 0,0-1,0 1,-1 0,1-1,0-7,3-17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23T15:15:41.736"/>
    </inkml:context>
    <inkml:brush xml:id="br0">
      <inkml:brushProperty name="width" value="0.1" units="cm"/>
      <inkml:brushProperty name="height" value="0.1" units="cm"/>
      <inkml:brushProperty name="color" value="#0070C0"/>
      <inkml:brushProperty name="ignorePressure" value="1"/>
    </inkml:brush>
  </inkml:definitions>
  <inkml:trace contextRef="#ctx0" brushRef="#br0">5 882,'-2'95,"-1"-45,3 1,2-1,2 1,2-1,8 23,-10-60,0 0,2-1,-1 1,2-1,-1-1,2 1,3 4,17 19,19 18,-32-38,-11-9,0-1,1-1,0 1,0-1,1 0,-1 0,1-1,0 1,2 0,-5-3,-1-1,1 1,-1 0,0-1,1 0,-1 0,1 0,-1 0,1 0,-1 0,1 0,-1-1,0 1,1-1,-1 0,0 0,1 0,-1 0,0 0,0 0,0-1,0 1,0-1,0 1,0-1,0 0,0-1,11-11,-2 0,0-1,0-1,-1 1,-1-2,0-3,46-109,-49 115,14-49,-2-1,-4-1,-2 0,0-25,23-120,-30 188,1 0,1 1,0 0,2 0,4-6,-10 21,0 1,1-1,0 1,0 0,0 0,1 0,0 1,0-1,3-1,-5 4,0 0,0 0,0 1,1-1,-1 1,1 0,-1 0,1 0,-1 1,1-1,-1 1,1 0,0 0,-1 0,1 0,-1 1,3 0,-1 0,-1 0,0 1,0 0,0 0,0 0,0 0,0 1,0-1,-1 1,0 0,1 0,-1 0,0 1,0-1,-1 1,1-1,-1 1,9 13,-2 1,0 0,2 7,-3-7,53 140,-6 2,4 47,-45-161,13 31,-21-60,2-1,0 0,1 0,1-1,0 0,2 1,-9-13,0 1,-1-1,1 0,1 0,-1 0,0 0,1-1,-1 1,1-1,0 0,0 0,0 0,0-1,0 1,0-1,1 0,-1 0,0 0,1-1,3 0,-3 0,1-1,0-1,-1 1,1-1,-1 0,1 0,-1 0,0-1,0 0,0 0,0-1,-1 1,1-1,-1 0,13-13,0-1,-2 0,0-2,-1 1,-2-2,10-18,42-96,27-90,-39 90,59-105,-83 183,-1-2,2-19,-24 66,0 0,1 1,0-1,0 1,1 1,1-1,0 1,8-9,-13 16,1-1,0 1,-1 0,1 0,0 0,1 1,-1-1,0 1,1 0,-1 0,1 1,0-1,-1 1,1 0,0 0,0 1,0 0,-1-1,1 1,0 1,0-1,0 1,0 0,4 1,-5 0,0 0,0-1,-1 1,1 1,0-1,-1 0,1 1,-1 0,0 0,0 0,0 0,-1 0,1 1,-1-1,1 1,-1 0,0 0,0 2,5 10,-2 0,0 0,-1 1,0 1,-3-13,70 364,-14-70,-51-269,1 1,1-1,1-1,2 0,10 19,-21-47,1 1,-1-1,1 0,0 1,-1-1,1 0,0 0,0 0,-1 1,1-1,0 0,0 0,0 0,1 0,-1-1,0 1,0 0,0 0,1-1,-1 1,0 0,1-1,-1 0,0 1,1-1,-1 0,1 1,0-1,0-1,1-1,-1 1,1 0,-1-1,0 0,1 1,-1-1,0 0,0 0,0 0,-1-1,1 1,0 0,0-3,23-36,-3-1,-1 0,-2-2,-2-1,0-7,25-62,-23 67,23-59,5 1,34-51,-76 148,0-1,1 2,0-1,0 1,0 0,1 0,1 1,-1 0,1 0,0 0,0 1,2 0,-4 2,0 1,0 0,0 0,0 0,1 1,-1 0,0 0,1 0,-1 1,1 0,-1 0,1 1,-1 0,0 0,1 1,-1-1,0 1,4 2,-1 1,0 0,0 1,0-1,-1 2,0-1,0 1,-1 1,1-1,-2 1,1 1,4 7,12 21,-1 1,3 10,-10-20,58 127,18 69,-37-91,-50-121,1-1,0 0,1 0,1 0,-1-1,9 9,-12-15,0-1,0 0,1 0,0-1,-1 1,1-1,0 1,0-1,0-1,0 1,1 0,-1-1,0 0,1 0,-1 0,1-1,-1 0,0 1,1-1,2-1,2 0,-1-1,1 0,0-1,-1 1,0-2,0 1,0-1,0 0,0-1,-1 0,0 0,0-1,0 0,-1 0,6-7,9-10,-1-2,-2 0,16-27,22-53,-5-2,-4-2,4-27,-2 6,5 3,11-9,-52 112,4-7,0 1,19-23,-36 52,1-1,-1 1,1 0,0 0,-1 0,1 0,0 1,0-1,0 0,-1 0,1 0,0 1,0-1,0 0,0 1,0-1,1 1,-1-1,0 1,0 0,0-1,0 1,1 0,-1 0,0 0,0 0,0 0,1 0,-1 0,0 0,0 0,0 1,0-1,1 0,-1 1,0-1,0 1,0 0,0 0,4 3,0 1,-1-1,1 1,-1 1,-1-1,1 1,0 1,38 59,112 187,-114-181,-4 3,16 46,-44-96,-7-20,0 1,1-1,-1 0,1 0,0 0,1 0,-1 0,1-1,0 1,0-1,0 1,1-1,-1 0,1-1,0 1,0 0,1-1,1 1,6 1,-1-1,1 0,1-1,-1 0,0-1,1-1,-1 0,7 0,32-2,26-4,-19 1,-52 4,-1 0,1 0,-1-1,1 1,-1-1,1 0,-1-1,0 1,1-1,-1 0,0 0,0-1,-1 0,1 0,0 0,-1 0,0 0,0-1,0 0,0 0,0 0,-1-1,2-2,16-33,-2-1,-1-1,-3-1,-1 0,-2-4,20-58,-26 89,22-58,-25 69,-1 0,1 0,0 0,0 1,1-1,-1 1,1 0,0 0,0 0,0 1,1 0,1-2,-4 4,-1 0,1 1,0-1,-1 1,1-1,0 1,-1-1,1 1,0 0,-1 0,1 0,0 0,0 0,-1 0,1 0,0 1,-1-1,1 0,0 1,-1 0,1-1,0 2,2 0,0 0,0 1,0 0,-1 0,1 0,-1 1,0-1,1 2,11 16,-2 0,0 1,-2 0,7 16,1 4,131 295,-136-301,2-1,1-1,2 0,1-1,24 28,-35-50,1 1,0-2,1 1,0-2,1 0,0 0,0-1,1 0,0-1,0 0,1-1,0-1,0 0,0-1,1-1,12 2,-7-1,1 0,-1 1,5 4,-7-3,1-1,0 0,14 1,-28-6,-1-1,1 1,0-1,-1 0,1 0,0 0,-1-1,1 0,-1 1,0-2,0 1,0 0,0-1,0 0,0 0,-1 0,1 0,-1 0,0-1,0 0,0 0,1-2,10-13,-2-2,0 0,8-19,-18 35,72-157,-60 130,-1 0,-2 0,0-6,-5 15,2-1,0 1,1 0,2 0,0 2,13-19,-22 37,1 0,-1 0,1 1,0-1,0 1,0-1,0 1,0 0,1 0,-1 0,1 1,-1-1,1 1,0 0,-1 0,1 0,0 1,0-1,0 1,-1 0,1 0,0 0,0 1,0-1,0 1,-1 0,3 0,10 4,-1 1,1 0,-1 1,0 1,-1 0,5 4,66 46,-3 3,-2 4,0 7,219 221,-288-281,41 41,2-3,11 6,-49-44,0 0,0-1,1-1,0 0,1-2,0 0,1-1,-1 0,1-2,8 1,-21-5,-1-1,1 1,0-2,-1 1,1-1,-1 1,1-1,-1-1,1 1,-1-1,0 0,0 0,0-1,0 1,0-1,0 0,-1-1,1 1,-1-1,0 0,0 0,-1 0,1 0,-1-1,0 1,1-3,8-13,-1 0,-1-1,-1 0,-1 0,4-16,0-15,-1-1,-2 0,-3 0,-1-40,4-36,-4 99,2 0,1 1,1 0,1 1,2 0,1 0,7-9,6-15,4-18,-27 61,0 1,0 1,1-1,1 1,-1-1,1 1,0 0,1 1,0 0,5-5,-2 4,0 1,0 0,0 0,1 1,0 1,0-1,1 2,3-2,2 0,-1 1,1 0,0 1,0 1,0 0,0 1,0 1,0 0,0 2,0 0,0 0,0 1,0 1,-1 1,0 0,0 1,0 1,-1 0,0 1,0 1,-1 0,0 0,9 9,-2 4,0 1,-2 0,0 2,-2 0,0 0,8 23,19 47,5 27,-46-117,18 55,-2 2,1 25,16 55,-23-104,11 25,-7-28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23T16:34:53.780"/>
    </inkml:context>
    <inkml:brush xml:id="br0">
      <inkml:brushProperty name="width" value="0.1" units="cm"/>
      <inkml:brushProperty name="height" value="0.1" units="cm"/>
      <inkml:brushProperty name="ignorePressure" value="1"/>
    </inkml:brush>
  </inkml:definitions>
  <inkml:trace contextRef="#ctx0" brushRef="#br0">595 2478,'1'-3,"1"1,-1 0,1-1,0 1,0 0,0-1,0 1,1 0,-1 0,1 0,0 0,0 0,0 1,0-1,0 1,2-1,4-3,60-34,4-1,10-10,-79 47,37-24,12-13,-39 29,-2 0,0-1,-1 0,0-1,3-7,14-26,-3-1,-4 0,-2-1,-4-1,-3 1,-3-2,-3 1,-4-1,-6-43,-4 51,-2-1,-3 1,-19-35,-73-118,62 125,-4 1,-5 2,-4 1,-65-57,90 97,-1 1,-2 1,-2 1,-1 0,-24-9,-74-40,111 58,2-1,0-1,2 0,-8-9,1-2,3-1,1-1,2 0,3-1,1 0,-8-26,9 11,2 0,4-1,3 0,2-22,5 19</inkml:trace>
  <inkml:trace contextRef="#ctx0" brushRef="#br0" timeOffset="4899.1">540 2295,'0'45,"-1"1,3 4,-2-48,1 0,-1 0,1 0,0 0,0 0,0 0,0 0,1 0,-1 0,1 0,-1 0,1-1,0 1,0 0,0-1,1 1,-1-1,0 0,1 1,-1-1,1 0,0 0,0 0,0 0,-1 0,1-1,0 1,1 0,-1-1,0 0,1 1,15 0,-1 0,0 0,1-1,-1-1,4 0,6 0,48-1,-43 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23T16:35:24.962"/>
    </inkml:context>
    <inkml:brush xml:id="br0">
      <inkml:brushProperty name="width" value="0.1" units="cm"/>
      <inkml:brushProperty name="height" value="0.1" units="cm"/>
      <inkml:brushProperty name="ignorePressure" value="1"/>
    </inkml:brush>
  </inkml:definitions>
  <inkml:trace contextRef="#ctx0" brushRef="#br0">595 2448,'1'-3,"1"1,-1-1,1 1,0 0,0-1,0 1,0 0,1 0,-1 0,1 0,0 0,0 1,0-1,0 0,0 1,2-1,4-3,60-33,4-2,10-9,-79 46,37-24,12-12,-39 28,-2 0,0-1,-1 0,0 0,3-8,14-26,-3 0,-4-1,-2 0,-4-1,-3 0,-3-1,-3 0,-4 0,-6-43,-4 50,-2 0,-3 1,-19-35,-73-117,62 123,-4 3,-5 0,-4 2,-65-56,90 95,-1 1,-2 1,-2 2,-1 0,-24-10,-74-39,111 57,2-1,0-1,2 0,-8-8,1-3,3-1,1 0,2-1,3-1,1 0,-8-25,9 11,2-1,4 0,3-1,2-21,5 19</inkml:trace>
  <inkml:trace contextRef="#ctx0" brushRef="#br0" timeOffset="1">540 2267,'0'44,"-1"2,3 3,-2-47,1 0,-1 0,1 0,0 0,0 0,0 0,0 0,1 0,-1 0,1 0,-1 0,1-1,0 1,0-1,0 1,1-1,-1 1,0-1,1 0,-1 1,1-1,0 0,0 0,0 0,-1-1,1 1,0 0,1-1,-1 1,0-1,1 0,15 2,-1-1,0 0,1-1,-1-1,4 0,6 0,48-1,-43 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24T22:25:33.335"/>
    </inkml:context>
    <inkml:brush xml:id="br0">
      <inkml:brushProperty name="width" value="0.1" units="cm"/>
      <inkml:brushProperty name="height" value="0.1" units="cm"/>
      <inkml:brushProperty name="ignorePressure" value="1"/>
    </inkml:brush>
  </inkml:definitions>
  <inkml:trace contextRef="#ctx0" brushRef="#br0">586 2478,'-1'-3,"-1"1,1 0,-1-1,0 1,0 0,0-1,0 1,-1 0,1 0,-1 0,0 0,0 0,0 1,0-1,0 1,-2-1,-4-3,-60-34,-4-1,-10-10,79 47,-37-24,-12-13,39 29,2 0,0-1,1 0,0-1,-3-7,-14-26,3-1,4 0,2-1,4-1,3 1,3-2,3 1,4-1,6-43,4 51,2-1,3 1,19-35,73-118,-62 125,4 1,5 2,4 1,65-57,-90 97,1 1,2 1,2 1,1 0,24-9,74-40,-111 58,-2-1,0-1,-2 0,8-9,-1-2,-3-1,-1-1,-2 0,-3-1,-1 0,8-26,-9 11,-2 0,-4-1,-3 0,-2-22,-5 19</inkml:trace>
  <inkml:trace contextRef="#ctx0" brushRef="#br0" timeOffset="1">641 2295,'0'45,"1"1,-3 4,2-48,-1 0,1 0,-1 0,0 0,0 0,0 0,0 0,-1 0,1 0,-1 0,1 0,-1-1,0 1,0 0,0-1,-1 1,1-1,0 0,-1 1,1-1,-1 0,0 0,0 0,0 0,1 0,-1-1,0 1,-1 0,1-1,0 0,-1 1,-15 0,1 0,0 0,-1-1,1-1,-4 0,-6 0,-48-1,43 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24T22:25:33.337"/>
    </inkml:context>
    <inkml:brush xml:id="br0">
      <inkml:brushProperty name="width" value="0.1" units="cm"/>
      <inkml:brushProperty name="height" value="0.1" units="cm"/>
      <inkml:brushProperty name="ignorePressure" value="1"/>
    </inkml:brush>
  </inkml:definitions>
  <inkml:trace contextRef="#ctx0" brushRef="#br0">372 1677,'-1'-2,"0"1,0-1,0 0,0 1,0-1,-1 0,1 1,-1 0,1-1,-1 1,0 0,0 0,0-1,0 1,1 0,-3 0,-1-2,-39-23,-3-2,-5-5,49 31,-23-17,-7-8,24 20,1-1,0 0,1 0,0 0,-1-6,-10-18,2 1,3-1,1-1,2 1,2-1,3-1,1 1,3-1,3-29,3 34,2 0,1 1,12-24,47-80,-40 84,3 2,3 0,3 2,40-39,-56 65,0 1,2 1,1 0,0 1,16-7,47-26,-71 38,-1 0,0-1,-1 0,4-5,0-3,-1 0,-2 0,0-1,-3-1,0 1,5-18,-6 8,-1-1,-3 0,-1 0,-2-15,-3 13</inkml:trace>
  <inkml:trace contextRef="#ctx0" brushRef="#br0" timeOffset="1">407 1553,'0'30,"1"2,-3 1,2-31,0-1,0 0,-1 1,0-1,1 0,-1 1,0-1,0 1,1-1,-2 0,2 1,-2-2,1 2,0-2,0 2,-1-2,0 2,1-1,-1-1,1 2,-1-2,0 1,0 0,0-1,1 0,-1 1,0 0,0-1,0 0,0 0,-1 0,-9 2,1-2,-1 1,0-1,1-1,-3 1,-4-1,-30 0,27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25T00:20:28.769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8722 3541,'0'-654,"0"650,0-1,0 0,0 0,1 1,-1-1,1 0,1 1,-1-1,0 1,1-1,0 1,0-1,0 3,1-1,-1 1,0 0,1-1,0 1,-1 0,1 0,0 1,0-1,0 1,0-1,0 1,0 0,0 0,1 0,-1 1,2-1,21-4,0 1,0 1,1 2,-1 0,1 2,-1 1,0 1,0 1,0 2,0 0,17 8,-34-10,1 1,-1 0,0 0,0 1,-1 0,0 1,0-1,0 2,-1-1,0 1,-1 0,3 3,0 0,1-1,0-1,1 0,1 0,-1-1,1 0,0-1,1-1,0 0,10 4,-22-10,1 1,-1 0,1-1,-1 1,1-1,-1 0,0 0,1 1,0-1,-1 0,1 0,-1 0,1 0,-1-1,1 1,-1 0,0-1,1 1,-1-1,1 1,-1-1,0 0,1 1,-1-1,0 0,0 0,1 0,-1 0,0 0,0 0,0 0,0-1,-1 1,1 0,0-1,0 1,-1 0,1-1,-1 1,1-1,-1 1,0 0,1-1,-1 0,2-10,0-1,-1 1,0 0,-1-1,-1-3,1 1,-2-51,-3 1,-9-44,7 58,2 1,3 0,1-1,5-22,-4 70,0 0,0 1,1-1,0 1,-1-1,1 1,0-1,0 1,0-1,0 1,1 0,-1-1,1 1,-1 0,1 0,0 0,0 0,0 1,0-1,0 0,0 1,0-1,0 1,1 0,-1 0,1 0,-1 0,1 0,-1 0,3 0,1 1,-1-1,1 1,-1 0,1 0,-1 0,1 1,-1 0,1 0,-1 0,0 1,1 0,-1 0,0 0,3 3,12 7,0 2,-1 1,0 0,-1 1,14 17,21 28,2 10,-17-23,-31-38,1 0,1-1,0 0,0-1,5 3,-12-9,-1-1,1 0,0 0,0 0,-1 0,1-1,0 1,0 0,0-1,0 1,0-1,0 0,0 0,0 1,0-1,0-1,0 1,-1-1,1 1,-1-1,1 0,-1 1,0-1,0 0,1 0,-1 0,0 0,0 0,0-1,0 1,0 0,0 0,0-1,-1 1,1 0,0-1,-1 1,1-1,-1 1,1-1,-1 1,4-17,-1 1,-1-1,0 0,-1 0,-1 0,-1 0,-2-9,1-22,-1-39,-1-25,8-67,-4 178,0 0,0 0,0 1,0-1,1 0,-1 0,1 0,-1 1,1-1,0 0,-1 1,1-1,0 1,0-1,0 1,0-1,1 1,-1 0,0-1,0 1,1 0,-1 0,1 0,0 0,0 0,1 0,0 0,-1 1,1-1,0 1,0 0,-1 0,1 0,0 0,0 0,0 1,-1-1,1 1,1 0,11 4,0 1,-1 0,0 1,0 0,2 3,25 12,0-2,21 5,33 16,-91-38,2-1,-1 0,0 0,0 0,1-1,-1 0,1 0,-1 0,1 0,0-1,-1 0,2-1,-4 1,0-1,0 0,0 1,0-1,-1-1,1 1,0 0,-1-1,1 1,-1-1,0 0,1 0,-1 0,0 0,0 0,0 0,0-1,-1 1,1-1,0 1,-1-1,0 1,0-1,1-2,2-6,-1-1,0 0,0 0,-1-1,-1 1,0-11,-4-79,0 46,0 3,1 15,1 1,2-1,3-11,-4 46,1 0,-1 0,1 0,0 1,0-1,0 0,0 1,1-1,-1 0,1 1,-1-1,1 1,0 0,0 0,0 0,0 0,1-1,-1 2,-1 0,1 0,0 0,0 0,0 1,0-1,0 1,0-1,0 1,0 0,0-1,0 1,0 0,0 0,0 1,0-1,0 0,0 1,0-1,0 1,0 0,0-1,0 1,1 1,14 9,-1 0,0 1,0 0,-1 1,-1 1,-1 1,0 0,0 1,4 4,0-1,2 0,0-2,10 8,-21-20,0 1,1-1,-1-1,1 0,0 0,0 0,0-1,0-1,1 1,-7-3,1 1,-1-1,0 0,0 0,0 0,0 0,0 0,1-1,-1 1,0-1,0 0,0 0,0 0,0 0,-1-1,1 1,0-1,-1 1,1-1,0 0,-1 0,0 0,0-1,0 1,0-1,0 1,0-1,1-1,1-4,0-1,0 0,-1 0,0 0,-1 0,0-1,0 1,-1 0,0-8,0-19,-4-35,1 26,-1-270,2 311,2-1,-1 1,0-1,1 1,0-1,0 1,0-1,1 1,-1 0,1-1,0 1,2-3,-2 5,0 0,0 0,0 0,0 0,0 0,0 1,0-1,0 1,1-1,-1 1,1 0,-1 0,1 0,-1 0,1 0,0 1,0-1,-1 1,1-1,0 1,-1 0,2 0,7 1,0 0,0 1,0 0,-1 1,1 0,-1 1,1 0,-1 0,0 1,-1 1,7 4,19 14,-2 2,15 15,-9-8,-19-13,-16-16,-1-1,0 1,1 0,0-1,0 0,0 0,0 0,0 0,1-1,-1 0,1 0,0 0,0 0,1 0,-5-2,0 0,0-1,0 1,0 0,0 0,0 0,0-1,1 1,-1-1,0 1,0-1,0 1,-1-1,1 0,0 1,0-1,0 0,0 0,0 1,-1-1,1 0,0 0,-1 0,1 0,-1 0,1 0,-1 0,0 0,1 0,-1 0,0 0,0-1,1 1,3-41,-3 36,-4-207,0 106,6-42,-3 145,0 0,1 0,-1 1,1-1,0 1,0-1,1 0,-1 1,1 0,0-1,-1 1,2 0,-1 0,0 0,0 0,1 1,0-1,-1 0,1 1,0 0,0 0,0 1,-1 0,1 0,0-1,0 2,-1-1,1 0,0 1,0-1,0 1,0 0,0 0,0 0,0 0,0 0,0 1,0-1,-1 1,1 0,0 0,0 0,0 0,-1 1,1-1,1 2,15 10,-1 1,0 1,-1 1,0 0,-2 1,0 1,0 1,10 8,0-2,24 18,-40-37,1 0,0-1,0 0,1 0,-1-1,1-1,0 1,0-2,1 0,-1 0,0-1,0 0,1-1,-1 0,1-1,-1 0,0-1,0-1,3 0,-11 2,0-1,0 1,0-1,0 0,0 0,0 0,0 0,-1-1,1 1,-1-1,0 1,0-1,0 0,0 0,0 0,0 0,-1 0,0 0,1-1,-1 1,0 0,-1-1,1 1,-1-1,1 0,1-16,-1 1,-1 0,-1-1,-1-5,0-9,-1-36,-1-62,6-21,-1 146,0 0,0 0,0 0,1 0,0 0,0 1,1-1,0 0,0 1,1 0,0 0,0 0,0 0,0 1,4-3,-5 5,-1 1,1-1,0 1,0 0,0 0,0 1,1-1,-1 0,0 1,1 0,-1 0,1 0,-1 0,1 1,-1-1,1 1,0 0,-1 0,1 0,0 1,-1-1,1 1,-1 0,1 0,-1 0,1 0,-1 1,0-1,0 1,0 0,2 1,3 2,0 2,-1-1,0 1,0 0,0 1,-1-1,1 2,0 1,0-1,1-1,1 1,-1-1,5 2,31 22,-3-1,22 11,-49-34,0-1,1 0,0 0,0-2,0 0,13 2,4-1</inkml:trace>
  <inkml:trace contextRef="#ctx0" brushRef="#br0" timeOffset="5280.697">9965 5611,'0'-49,"-1"7,2 0,6-40,-5 68,1 0,0 1,1 0,1 0,0 0,0 0,1 1,1 0,0 0,1 1,1-1,-4 5,1 0,0 1,1 0,-1 0,1 0,0 1,1 0,-1 0,1 1,3-1,-7 3,0 0,1 1,-1 0,1 0,-1 0,1 0,0 1,-1 0,1 0,0 0,-1 1,1-1,-1 1,1 0,-1 0,1 1,-1-1,0 1,1 0,-1 0,0 1,23 14,0 2,0 1,-2 1,17 19,87 102,-69-74,-59-66,32 28,-33-29,1 0,0-1,0 1,1-1,-1 1,0-1,0 1,0-1,0 1,0-1,0 0,1 0,-1 0,0 1,0-1,0 0,1-1,-1 1,0 0,0 0,0 0,0-1,1 1,-1-1,0 1,0-1,0 1,0-1,0 1,0-1,0 0,0 0,0 0,4-5,0-1,0 1,-1-1,1 0,-2-1,1 1,-1-1,0 1,1-8,15-78,-14 62,19-123,-15 84,3 1,2 0,4 1,9-18,-25 80,1-1,0 1,1 0,0 0,0 0,0 0,0 0,1 1,0 0,0 0,1 0,-1 1,1 0,0 0,0 0,0 1,1 0,-1 0,6-2,-2 3,1-1,-1 1,0 1,0 0,1 0,-1 1,1 0,-1 1,0 0,1 1,-1 0,0 1,5 2,-6-2,1 1,-2 1,1 0,0 0,-1 1,0 0,-1 0,1 1,-1 0,0 0,-1 0,0 1,0 0,0 1,3 8,9 17,-3 1,-1 0,6 22,-5-12,17 66,-20-62,-10-45,-1 1,1-1,0 1,0-1,0 0,1 1,-1-1,1-1,0 1,0 0,1-1,-1 1,1-1,0 0,0 0,0 0,0-1,0 0,0 1,1-1,-1-1,2 1,0 0,0 0,1-1,-1 0,0-1,1 1,-1-1,0 0,1-1,-1 1,0-1,1-1,-1 1,0-1,0 0,0 0,4-3,-6 3,0-1,0 0,-1 1,1-1,-1-1,0 1,1 0,-2-1,1 1,0-1,-1 0,1 0,-1 0,0-1,5-10,-1-2,-1 1,0-4,2-5,36-123,-19 60,4 0,3 2,9-10,-30 74,1 1,1 0,1 1,0 0,2 1,3-2,-14 16,0 1,0 0,1 0,-1 0,1 1,0-1,0 1,0 0,0 0,1 1,-1 0,1 0,0 0,0 1,-1-1,1 1,0 1,0-1,0 1,0 0,0 0,0 1,0 0,0 0,0 0,-1 1,3 1,4 2,-1 1,0 0,0 0,-1 2,0-1,0 1,-1 1,0-1,1 2,20 25,21 30,-26-29,-1 1,-3 2,6 14,-23-44,1-1,0 0,0 0,1-1,0 0,0 0,0 0,1 0,0-1,1 0,-6-4,1 0,0 0,0-1,0 1,0-1,0 0,0 1,0-1,0-1,0 1,0 0,1-1,-1 0,0 1,1-1,-1-1,0 1,0 0,1-1,-1 0,0 1,0-1,0-1,0 1,0 0,0-1,0 1,0-1,1-1,2-2,0 0,0 0,-1-1,0 0,0 0,0 0,-1-1,0 0,0 0,1-3,7-17,-2-1,1-6,7-18,60-185,-75 230,0 0,0 0,1 0,0 1,0 0,1 0,-1 0,4-2,-7 6,1 0,0 0,0 1,0-1,0 1,1-1,-1 1,0 0,1 0,-1 0,0 0,1 0,-1 1,1-1,-1 1,1 0,0-1,-1 1,1 0,-1 1,1-1,-1 0,1 1,-1-1,1 1,-1 0,7 3,0 0,0 0,-1 1,0 0,0 1,0 0,-1 0,0 1,4 3,12 17,-1 0,0 2,31 39,-32-48,1-1,0-1,1-1,1-1,24 12,-18-10,-6-3,-18-10,0-1,1 1,-1-2,1 1,0-1,0 0,5 1,-9-4,0 1,0-1,-1 0,1 0,0 0,-1-1,1 1,0 0,-1-1,1 0,-1 0,1 0,-1 0,1 0,-1 0,1-1,-1 1,0-1,0 1,0-1,0 0,0 0,0 0,1-2,5-6,0-1,0 0,-1-1,-1 1,0-1,0-1,-1 1,-1-1,0 0,-1 0,1-5,3-31,-1 1,-3-28,2-10,-3 68,-1-1,1 0,1 1,0-1,2 1,1-5,-4 18,-1 1,1 0,0 0,0 0,0 1,1-1,-1 0,1 1,0-1,0 1,0 0,0 0,1 0,-1 1,1-1,0 1,0 0,0-1,0 2,0-1,0 1,0-1,0 1,4 0,2-1,0 1,0 1,0-1,0 2,0-1,0 2,0-1,-1 1,1 1,0 0,-1 0,0 1,1 0,6 4,-2 1,0 1,-1 0,0 1,0 1,-1 0,-1 0,0 1,3 6,12 20,-18-26,0 1,2-2,-1 1,1-1,1-1,7 6,-15-14,-1-1,1 0,0 0,0-1,1 1,-1-1,0 1,0-1,1 0,-1 0,1-1,-1 1,1-1,-1 0,1 1,-1-1,1-1,-1 1,1-1,-1 1,1-1,-1 0,1 0,-1 0,0-1,0 1,0-1,0 0,0 0,0 0,1-1,3-3,1 0,-1-1,0 0,-1-1,0 0,0 0,0 0,-1 0,-1-1,1 0,-1 0,0-2,9-26,-2 0,3-19,-10 38,2-15,-2 0,-1 0,-1-1,-2-2,1-11,4-23,-4 64,0 0,0 0,1 0,-1 0,1 0,1 0,-1 1,1-1,0 1,0 0,0-1,1 2,0-1,0 0,1 0,-3 3,1 0,0 0,-1 0,1 1,0-1,0 1,0 0,0 0,0 0,0 0,0 1,0-1,0 1,0 0,0 0,1 0,-1 0,0 0,0 1,0-1,0 1,0 0,0 0,0 0,0 1,0-1,0 0,-1 1,1 0,0 0,8 7,1 0,-2 1,1 1,-1 0,-1 0,0 1,-1 0,0 0,5 12,14 18,-13-19,-2 1,0 0,1 5,4 10,-6-17</inkml:trace>
  <inkml:trace contextRef="#ctx0" brushRef="#br0" timeOffset="11195.612">5933 5584,'-98'4,"-22"6,35-2,-77-3,154-5,-1 0,1-1,0 0,-1 0,1-1,0 0,0 0,0-1,0 0,0 0,1-1,0 0,-1-1,1 1,1-1,-1-1,1 1,0-1,0 0,1-1,-1 1,1-1,1 0,-1 0,1-1,1 1,-1-1,1 0,1 0,-1 0,1-2,-8-52,10 63,0-1,0 0,0 0,0 0,0 0,0 0,0 0,0 1,0-1,0 0,0 0,0 0,0 0,0 0,0 0,-1 0,1 1,0-1,0 0,0 0,0 0,0 0,0 0,0 0,0 0,0 0,-1 0,1 0,0 0,0 1,0-1,0 0,0 0,0 0,-1 0,1 0,0 0,0 0,0 0,0 0,0 0,0 0,-1 0,1 0,0 0,0 0,0-1,0 1,0 0,0 0,-1 0,1 0,0 0,0 0,0 0,0 0,0 0,0 0,0 0,0-1,0 1,-1 0,-12 27,1 0,0 1,-6 27,-8 20,13-41,-33 78,38-96,0-1,0 0,-2-1,0 0,-8 9,15-20,0 0,1 0,-1 0,-1 0,1-1,0 0,-1 1,1-1,-1-1,1 1,-1 0,0-1,0 0,0 0,0 0,0 0,0 0,0-1,0 0,0 0,0 0,0 0,0-1,0 0,0 0,0 0,0 0,0 0,1-1,-1 1,-2-3,-11-6,0-1,1-1,0-1,1 0,0-1,0-2,-20-18,-51-34,57 47,1-2,1-1,1 0,-9-14,4 3,-2 2,0 1,-18-11,18 9,26 25,-1 0,0 1,-1 0,0 1,-3-3,9 8,1 1,0-1,-1 1,0 0,1 0,-1 0,0 0,1 0,-1 1,0-1,0 1,0 0,1 0,-1 0,0 0,0 0,0 1,0-1,1 1,-1 0,0 0,1 0,-3 0,-1 3,0 0,0 0,0 1,0 0,1 0,0 0,0 0,0 1,1 0,-1 0,1 0,-1 5,-11 18,2 1,-2 9,4-10,-19 52,-4 27,-8 22,42-128,-3 10,0-1,-1 0,-1 0,0 0,-6 9,11-19,-1 1,1 0,0 0,-1-1,1 1,-1-1,0 1,1-1,-1 0,0 0,0 0,0 0,0 0,0 0,0 0,0-1,0 1,0-1,0 1,-1-1,1 0,0 0,0 0,0 0,0 0,-1 0,1-1,0 1,0-1,0 1,0-1,0 0,0 0,0 0,-1-1,-8-5,1-1,0 0,0 0,1-1,0 0,0-1,0-1,-53-76,55 77,-14-21,-1 0,-1 2,-2 1,-1 0,-20-14,36 33,-1 0,0 2,-1-1,0 1,0 1,0 0,-1 1,1 0,-1 1,-1 1,1 0,0 0,-1 1,0 1,1 1,-1 0,-1 0,9 1,1 0,-1 1,0-1,1 1,0 0,-1 1,1-1,0 1,0 0,1 0,-1 1,1-1,-1 1,1 0,0 0,0 1,1-1,-1 1,1 0,0 0,1 0,-1 0,0 2,-5 11,1 1,1 0,0 0,2 0,0 1,1 1,-27 276,28-268,1-40,0 0,-1 0,0 0,-1 0,0 1,-1-1,0 1,-1 0,0 0,-2-3,0 0,-1-1,0 2,-1-1,-1 1,0 1,0 0,-1 0,-8-6,11 12,1-1,0-1,0 1,0-1,1 0,0-1,1 0,-1 0,1 0,1 0,0-1,0 0,0 0,1 0,1 3,0-1,-1 1,1-1,-2 1,1 0,-1 0,0 1,0-1,0 1,-1 0,0 0,0 0,0 1,0 0,-1 0,0 0,0 0,0 1,0 0,0 1,-1-1,1 1,-1 0,0 1,0 0,1 0,-1 0,0 1,0 0,-3-1,0 1,-1 0,1 1,0 0,0 0,0 1,0 1,1-1,-1 2,1-1,-1 1,1 1,0 0,1 0,-8 6,0 2,1 1,1 1,0 0,1 1,0 0,2 1,-5 9,-31 54,4 2,-9 31,33-73,-3 0,-5 5,26-42,-1 0,1-1,-1 1,0-1,0 0,0 1,0-1,0 0,-1 0,0 0,2-2,1 0,-1 1,0-1,0 0,0 0,0 0,0 0,0 0,1 0,-1 0,0 0,0-1,0 1,0 0,0 0,1-1,-1 1,0-1,0 1,1-1,-1 1,0-1,1 1,-1-1,0 1,1-1,-1 0,1 1,-1-1,1 0,-1 0,1 1,-1-1,1 0,0-1,-16-25,2-1,1 0,-2-9,5 10,-1 1,-2 0,0 1,-10-11,20 31,-1 1,0 0,0 0,0 0,-1 0,0 1,1 0,-1-1,0 2,0-1,-1 1,1 0,-1 0,1 0,-1 1,1-1,-2 1,-15-1,1 0,0 2,0 0,-2 2,5-2,12 1,-1-1,1 1,0 0,-1 0,1 1,0 0,0 0,0 1,0-1,0 1,1 0,-1 1,1 0,0-1,0 2,0-1,1 0,-1 1,1 0,0 0,0 0,0 2,-59 85,3 2,-11 32,71-126,-3 7,-1 0,0-1,0 0,-1 1,-4 4,8-10,0 0,0 0,0 0,0 0,0-1,-1 1,1 0,0 0,0-1,0 1,-1-1,1 1,0-1,-1 0,1 1,0-1,-1 0,1 0,0 0,-1 0,1 0,-1 0,1 0,0-1,-1 1,1 0,0-1,0 1,-1-1,1 0,0 1,0-1,0 0,0 1,-1-2,-9-8,1-1,0 0,0-1,1 0,1-1,0 0,1 0,0 0,1-1,1 0,-31-57,25 53,-90-141,97 153,-1 1,1-1,-1 1,0 0,0 0,-1 1,0 0,0-1,4 4,1 0,-1 0,1 0,-1 0,0 1,1-1,-1 1,0-1,1 1,-1-1,0 1,0 0,0 0,1 0,-1 0,0 0,0 0,1 1,-1-1,0 0,0 1,1 0,-1-1,0 1,1 0,-1 0,1 0,-1 0,1 0,-1 0,1 0,0 0,0 1,-1-1,-9 15,1 1,0 0,1 1,1-1,1 2,0-1,-2 15,-6 11,-14 26,-4-1,-2-1,-22 27,-9 18,54-92,-27 48,-7 4,33-53,-1-1,-2-1,0 0,0-1,-17 13,31-28,-1 0,1 1,-1-1,0 0,0-1,1 1,-1 0,-1-1,1 0,0 0,0 0,0 0,-1 0,1 0,0-1,-1 0,1 1,0-1,-1-1,1 1,0 0,-1-1,1 0,0 1,0-2,0 1,-1 0,1 0,0-1,0 0,1 1,-1-1,0 0,1-1,-1 1,-7-9,0 1,1-1,0-1,1 0,1 0,-5-8,-34-83,36 77,-89-195,-22-55,109 234,-1-7,12 46,0 0,0 1,0-1,-1 1,1 0,-1-1,1 1,-1 0,0 0,1 0,-1 0,0 0,-1 0,1 0,1 2,-1-1,1 1,0 0,0-1,-1 1,1 0,0 0,-1 0,1 0,0 0,-1 0,1 1,0-1,-1 0,1 1,0-1,0 1,-1-1,1 1,0-1,0 1,0 0,0 0,0 0,0-1,0 1,0 0,0 0,0 0,1 0,-1 1,0-1,1 0,-1 0,0 0,-3 7,0-1,0 1,0 0,1 0,0 0,-4 17,1 1,2 0,-2 20,4-22,-2 1,0 0,-2-1,-6 16,-11 24,-6 13,-9 15,29-76,3-8</inkml:trace>
  <inkml:trace contextRef="#ctx0" brushRef="#br0" timeOffset="16548.566">6486 3762,'-25'2,"23"-1,-1-1,1 1,-1-1,0 1,1-1,-1 0,0 0,1 0,-1-1,1 1,-1 0,1-1,-1 0,1 0,-1 0,1 0,-1 0,1 0,0 0,0-1,-1 1,1-1,-1-1,-4-5,0-2,1 1,0-1,0 0,1 0,0 0,1-1,0 1,1-1,0-1,-5-21,2-1,-2-25,5 11,3 33,-1 0,0 0,-1 0,-1 0,0 1,-4-8,6 18,-1 0,0 0,-1 0,1 0,-1 0,0 0,1 1,-2 0,1-1,0 1,-1 0,1 1,-1-1,0 1,0-1,0 1,0 0,0 0,0 1,-1 0,1-1,-1 1,-3 0,-24-4,-1 2,1 1,-1 2,-14 2,-20 3,-44 11,43 1,50-11,1-2,-1 0,1-1,-1-1,-12 1,27-3,0 0,0-1,0 1,0-1,0 1,0-1,0 0,0 0,0 0,0 0,0-1,1 1,-1-1,0 0,1 0,0 0,-1 0,1 0,-2-3,1 2,1-1,0-1,0 1,0 0,0 0,1-1,-1 1,1-1,0 1,1-1,-1 1,1-3,0-7,0 1,1-1,1 1,0-1,1 1,1 0,0 0,3-8,8-14,1 2,2 0,1 0,2 2,14-17,-34 47,0 0,0 1,0-1,0 0,0-1,0 1,0 0,-1 0,1 0,0 0,-1-1,1 1,-1 0,1 0,-1-1,0 1,0 0,1-1,-1 1,0-1,0 1,0 0,-1-1,1 1,0 0,0-1,-1 0,-1 0,0 0,0 0,0 1,0-1,0 1,-1-1,1 1,0 0,-1 0,1 0,-1 0,1 0,-1 1,1-1,-1 1,0 0,-53-8,0 3,0 2,-54 4,40 1,10-1,36 1,-1-1,1-1,0-2,0 0,0-1,1-2,-1 0,18 3,1-1,0 1,0-1,0 0,0 0,1 0,-1-1,1 0,0 1,0-2,0 1,0 0,1-1,0 0,0 0,0 0,0 0,1 0,0 0,0-1,0 1,1-1,0 1,0-1,0-3,-1-12,1 0,1-1,0 1,2 0,1-1,1-3,1 1,2 0,0 1,4-6,-3 8,-1 1,-1-1,-1 0,0-4,-5 23,1-1,-1 0,0 0,0 1,-1-1,1 0,0 0,-1 1,0-1,1 0,-1 1,0-1,-1 1,1-1,0 1,-1 0,1-1,-1 1,0 0,0 0,0 0,0 0,0 0,0 1,0-1,0 0,-1 1,1 0,-1 0,1-1,-1 2,0-1,0 0,-13-3,1 0,0 1,0 1,-1 1,-8 0,13 0,-52 1,46 0,0 1,-1-2,1 0,0-2,0 1,-6-4,21 6,1-1,-1 1,1-1,-1 0,1 1,-1-1,1 0,0 0,-1 0,1 0,0 0,0-1,0 1,-1 0,1 0,1-1,-1 1,0-1,0 1,0-1,1 1,-1-1,1 1,-1-1,1 0,0 1,0-1,-1 0,1 1,0-1,0 0,1 1,-1-1,0 0,1 1,-1-1,1 1,0-3,3-7,1-1,0 1,1 0,0 0,2-2,3-5,-3 5,0 2,0-1,10-9,-9 12,-2 0,0-1,0 1,0-1,1-5,-7 14,-1 0,1-1,0 1,-1-1,1 1,-1-1,1 1,-1-1,0 1,0-1,1 1,-1-1,0 0,0 1,-1-1,1 1,0-1,0 1,-1-1,1 1,-1-1,0 1,1-1,-1 1,0-1,0 1,0 0,0 0,0-1,0 1,0 0,0 0,0 0,-1 0,1 0,0 0,-1 1,1-1,0 0,-1 1,1-1,-1 1,1-1,-2 1,-9-3,0 0,0 1,0 1,0 0,-7 1,12 0,-165 2,73 1,-3-4,99 1,0 0,1-1,-1 1,0 0,0-1,1 1,-1-1,1 0,-1 0,0 0,1 0,0 0,-1-1,1 1,0-1,-1 1,1-1,0 0,0 0,1 0,-1 0,0 0,1-1,-1 1,1 0,-1-1,1 1,0-1,0 1,1-1,-1 0,0 1,1-1,-1 0,1 0,0 1,0-1,0 0,1 0,-1 1,0-1,1 0,0 1,0-1,0-1,8-22,1 0,1 0,1 1,2 1,0 0,8-8,9-17,-30 47,1-1,0 0,-1 0,1 0,-1 0,0 0,0 0,0 0,0 0,-1 0,1 0,-1-1,0 1,0 0,0 0,0-1,-1 1,0-3,0 3,0 0,-1 1,0-1,1 0,-1 1,0-1,0 1,-1 0,1 0,0 0,-1 0,1 0,-1 0,0 1,1-1,-1 1,0 0,0-1,-2 1,-17-6,0 2,-1 0,1 1,-24 0,19 1,-1 0,1-2,-8-3,-45-11,55 14,-1-1,1-1,1-1,-14-6,35 12,0 0,0 0,0 0,0 0,1 0,-1 0,1-1,-1 1,1-1,0 1,0-1,0 0,1 0,-1 0,1 0,-1 0,1 0,0-1,0 1,1 0,-1-1,1 1,-1 0,1-1,0 1,0-1,1-1,1-10,0-1,1 0,1 1,1 0,2-5,-4 11,115-365,-80 274,-37 99,-1-1,0 1,1 0,-1 0,0-1,0 1,1 0,-1-1,0 1,0 0,-1-1,1 1,0 0,0 0,-1-1,1 1,0 0,-1 0,0 0,1-1,-1 1,0 0,1 0,-1 0,0 0,0 0,0 0,0 0,0 1,0-1,0 0,0 0,0 1,0-1,0 1,-1-1,1 1,0-1,0 1,-1 0,1-1,-1 1,-8-1,0 0,0 0,-1 1,1 0,-4 1,0 0,-47 4,44-2,-1-1,0-1,0-1,0 0,0-2,-10-1,26 2,1 1,-1 0,0 0,1-1,-1 1,1-1,-1 0,1 1,-1-1,1 0,0 0,-1 0,1 0,0 0,-1 0,1 0,0 0,0-1,0 1,0 0,0-1,1 1,-1-1,0 1,1-1,-1 1,1-1,-1 1,1-1,-1 0,1 1,0-1,0 0,0 1,0-1,0 0,1 1,-1-1,0 1,1-1,-1 0,1 0,4-9,-1 1,1 0,1 0,0 0,7-8,-6 7,21-27,-19 28,-1 0,-1 0,0-1,0 0,-1-1,-1 1,0-1,2-8,-6 18,-1 0,1 0,-1 0,0 0,0 0,0-1,-1 1,1 0,0 0,-1 0,1 0,-1 0,0 0,0 0,0 0,0 0,0 0,0 1,0-1,0 0,-1 0,1 1,-1-1,1 1,-1 0,0-1,0 1,1 0,-1 0,0 0,0 0,0 0,0 1,-8-4,0 1,0 0,-1 0,1 1,0 1,-3-1,-76-3,-1 4,-33 6,-17-1,88-4,35-2,1 2,-1 0,0 0,1 2,-1 0,1 1,-1 1,1 0,-8 4,6-3,18-5,0 0,-1 0,1 0,0 0,0 0,0 0,0 0,-1 0,1-1,0 1,0 0,0 0,0 0,0 0,0 0,-1-1,1 1,0 0,0 0,0 0,0-1,0 1,0 0,0 0,0 0,0-1,0 1,0 0,0 0,0 0,0-1,0 1,0 0,0 0,0 0,0 0,0-1,0 1,0 0,0 0,1 0,-1-1,18-28,0 1,-1 0,-2-1,-1-1,0-1,-3 4,1 1,1 0,2 1,0 0,11-11,-23 32,1 1,0-1,0 0,0 1,0 0,0 0,1 0,0 1,-1-1,1 1,3-1,19-5</inkml:trace>
  <inkml:trace contextRef="#ctx0" brushRef="#br0" timeOffset="21024.283">6707 7379,'100'-2,"-44"-1,0 3,0 3,0 2,8 3,-60-7,-1-1,0 1,0-1,1 1,-1 0,0 1,0-1,0 0,0 1,-1 0,1-1,0 1,-1 0,1 1,-1-1,1 0,-1 1,0-1,0 1,0 0,-1-1,2 3,-2-1,-1-1,0 0,1 0,-1 1,0-1,-1 0,1 1,0-1,-1 0,0 1,0-1,0 0,0 0,-1 0,1 0,-1 0,1 0,-1 0,0-1,0 1,0-1,-3 3,-213 260,71-85,145-177,-1 0,1 0,0 0,0 0,0 0,0 0,1 1,-1-1,1 1,0-1,-1 3,2-5,0 0,1 1,-1-1,0 0,0 0,1 0,-1 0,0 0,1 0,-1 0,1 1,0-1,-1-1,1 1,0 0,-1 0,1 0,0 0,0 0,0-1,0 1,0 0,0-1,0 1,0-1,0 1,0-1,0 1,0-1,1 0,-1 0,0 1,0-1,0 0,0 0,1 0,-1 0,32 3,-1-1,1-1,0-2,4-2,29 0,-9 1,38 0,3 3,-95-1,0 1,1-1,-1 0,0 1,0-1,0 1,1 0,-1 0,0 1,0-1,0 0,0 1,-1 0,1 0,0 0,-1 0,1 0,-1 0,2 3,-3-3,1 1,-1-1,0 1,-1-1,1 1,0 0,-1 0,1-1,-1 1,0 0,0 0,0-1,0 1,0 0,-1 0,0-1,1 1,-1 0,0-1,0 1,0-1,0 1,-1-1,0 1,-5 10,-1 0,-1-1,0 0,-1-1,0 0,0-1,-4 3,-30 23,-16 9,-2 1,20-12,-203 171,229-190,1 0,1 1,1 1,0 0,-2 7,10-17,1 0,1 0,-1 0,1 0,0 1,1-1,0 1,0 0,1 0,0-1,0 1,0 0,1 0,1 0,0 7,0-13,-1 0,1 1,0-1,0 0,0 0,0 1,0-1,0 0,1 0,-1 0,1-1,-1 1,1 0,0 0,0-1,0 1,0-1,0 0,0 1,0-1,0 0,0 0,1 0,-1-1,1 1,7 1,1 0,-1 0,1-1,0-1,3 0,-6 0,119-3,0-7,102-21,-227 31,9-2,1 0,-1 1,0 0,0 1,0 0,8 2,-16-1,-1-1,1 1,-1 0,1-1,-1 1,0 0,1 1,-1-1,0 0,0 1,0-1,0 1,0 0,0-1,-1 1,1 0,0 0,-1 0,0 1,1-1,-1 0,0 0,0 1,0-1,0 0,-1 1,1-1,-1 1,1-1,-1 1,0 2,0 2,-1 0,0 0,0 0,0 0,-1 0,0 0,0 0,0 0,-1-1,0 1,-1-1,0 0,0 0,0 0,0-1,-1 1,-2 1,-15 16,-2 0,-1-1,-7 2,22-15,-76 51,44-33,-19 19,51-38,0 1,0 1,1 0,0 0,0 0,1 2,-4 8,11-19,0 0,0 1,0-1,0 1,1-1,-1 1,0-1,1 1,0-1,-1 1,1-1,0 1,0 0,-1-1,1 1,1 0,-1-1,0 1,0 0,1-1,-1 1,0-1,1 1,0-1,-1 1,1-1,0 1,0-1,0 0,0 1,0-1,0 0,0 0,0 0,1 1,-1-1,0-1,1 1,-1 0,0 0,1 0,-1-1,1 1,0-1,-1 1,1-1,-1 0,2 1,11 2,0-1,0 0,0 0,1-2,3 0,-6 0,161-5,-111 1,1 3,-1 3,23 4,-80-5,0-1,-1 1,1 0,-1 1,1-1,-1 1,0 0,1 0,-1 0,0 0,0 1,-1 0,1-1,0 1,-1 1,0-1,0 1,0-1,1 2,-1 1,0 1,0-1,-1 0,1 1,-2-1,1 1,-1-1,0 1,0 0,-1 0,1-1,-2 1,1 1,-2 2,1 0,-2 0,1-1,-1 1,-1-1,1 0,-2 0,1 0,-1-1,-1 1,1-1,-3 1,-12 16,-1 0,-2-2,-3 2,-65 54,30-26,-5 10,65-63,0 1,0 0,0 0,0 0,1 0,-1 0,0 0,1 0,-1 0,0 0,1 0,0 0,-1 0,1 0,-1 0,1 0,0 0,0 1,0-1,0-1,0 1,1-1,-1 1,0-1,1 1,-1-1,0 1,1-1,-1 1,1-1,-1 0,0 1,1-1,-1 1,1-1,-1 0,1 0,-1 1,1-1,0 0,-1 0,1 0,-1 1,1-1,8 1,-1 0,1 0,0-1,-1 0,1 0,14 0,300 37,-198-31,-13 0,9 6,-89-6,-32-6,1 0,-1 0,0 0,0 1,1-1,-1 0,0 0,0 0,1 0,-1 0,0 1,0-1,0 0,1 0,-1 0,0 1,0-1,0 0,0 0,0 1,1-1,-1 0,0 0,0 1,0-1,0 0,0 0,0 1,0-1,0 0,0 0,0 1,0-1,0 0,0 0,0 1,0-1,0 0,0 1,0-1,-1 0,1 0,0 1,0-1,0 0,0 0,0 0,-1 1,1-1,0 0,0 0,0 0,-1 1,-14 10,13-10,-65 44,-33 29,74-52,0 1,2 1,1 1,1 1,-2 5,11-14,2 1,-1 1,2 0,1 0,0 1,1 0,1 1,-2 12,2 2,1-1,1 1,2 0,2 0,1 0,0-32,0 0,1 1,0-1,-1 0,1 0,0 0,1 0,-1 0,0 0,1 0,0-1,-1 1,1 0,0-1,1 1,-1-1,0 0,1 0,-1 0,1 0,-1 0,1-1,0 1,0-1,0 1,0-1,0 0,0 0,0-1,0 1,3 0,13 1,0 0,0-1,0-1,0 0,3-2,4 0,165-4,-160 6</inkml:trace>
  <inkml:trace contextRef="#ctx0" brushRef="#br0" timeOffset="25093.321">9246 6993,'104'-2,"0"1,12 4,-113-2,0-1,0 1,1 0,-1-1,0 1,0 1,0-1,0 0,0 1,0 0,-1-1,1 1,0 0,-1 0,0 1,1-1,-1 1,0-1,0 1,0-1,-1 1,1 0,0 0,-1 0,0 0,0 0,0 0,0 0,0 1,-1-1,1 1,1 16,0 0,-1 0,-1 0,-1 0,-1 0,1 12,-5 514,6-541,0 0,0 1,0-1,1 1,0-1,0 0,2 5,-3-9,0-1,1 1,-1 0,1-1,-1 1,0-1,1 1,-1 0,1-1,-1 1,1-1,0 1,-1-1,1 0,-1 1,1-1,0 0,0 1,-1-1,1 0,0 0,0 1,1-1,-1 0,1 0,0-1,-1 1,1 0,0-1,-1 1,1-1,-1 0,1 1,-1-1,1 0,-1 0,2-1,28-21,-1-1,6-8,-7 7,1 0,11-5,-36 27,75-46,-71 45,0-1,1 2,-1-1,1 1,0 0,0 1,0 0,0 1,-8 1,0 0,0-1,-1 1,1 0,0 0,0 1,0-1,0 0,-1 0,1 1,0-1,0 1,-1 0,1 0,0-1,-1 1,1 0,-1 0,1 0,-1 1,0-1,1 0,-1 0,0 1,0-1,0 1,0-1,0 1,0 0,0-1,0 1,-1 0,1-1,-1 1,1 0,-1 0,0-1,0 1,0 1,1 8,-1 0,-1 1,0-1,-1 0,0 1,0-1,-1 2,-16 113,-2 106,8-123,-4-1,-26 82,34-153,7-27,0 1,1-1,0 1,0-1,1 1,1 9,-1-18,1 0,-1-1,0 1,1 0,-1 0,1-1,0 1,-1 0,1-1,0 1,0-1,0 1,0-1,0 0,1 1,-1-1,0 0,1 1,0-1,0-1,0 1,0-1,-1 1,1-1,0 0,0 0,0 1,0-1,0-1,-1 1,1 0,0 0,0-1,0 1,0-1,-1 1,1-1,0 0,-1 0,3-1,4-3,1 0,-1-1,0 0,0 0,0-1,-1 0,0 0,1-3,50-69,-41 55,21-34,-24 35,0 1,1 1,2 0,0 1,2 0,-14 16,0 0,0 1,0-1,1 1,0 0,0 0,-1 1,2 0,-1 0,0 0,0 1,1-1,-1 2,4-1,-7 1,0 0,0 0,0 0,0 0,0 1,0-1,0 1,0 0,0 0,0 0,-1 0,1 1,0-1,-1 1,1-1,-1 1,0 0,1 0,-1 0,0 0,0 1,0-1,-1 0,1 1,-1 0,1-1,-1 1,0 0,0-1,0 1,0 0,0 1,4 25,-2 0,-1 0,-1 0,-1 1,-3 8,1 19,1 11,2-3,-4 0,-2-1,-9 37,11-64,3-36,0 0,0-1,0 1,0 0,0-1,0 1,0-1,0 1,1 0,-1-1,0 1,0-1,1 1,-1-1,0 1,1 0,-1-1,1 0,-1 1,0-1,1 1,-1-1,1 1,0-1,-1 0,1 1,-1-1,1 0,-1 0,1 1,0-1,-1 0,1 0,-1 0,1 0,0 0,-1 0,1 0,0 0,-1 0,1 0,0 0,-1 0,1-1,-1 1,1 0,0 0,-1-1,1 1,-1 0,1-1,-1 1,1 0,-1-1,1 0,13-8,-1-1,0 0,0-1,-1-1,-1 0,0 0,-1-1,5-7,29-34,110-116,-151 166,1 0,-1 1,1 0,0 0,0 0,1 0,-1 1,1-1,-1 1,1 0,0 1,-1-1,-2 2,0-1,0 1,0 0,0-1,0 1,0 0,0 0,0 0,-1 1,1-1,0 0,0 1,0-1,0 1,0 0,-1-1,1 1,0 0,-1 0,1 0,0 0,-1 1,1-1,-1 0,0 1,1-1,-1 1,0-1,0 1,0-1,0 1,0 0,3 8,0 1,0 0,-1 0,0 0,-1 0,0 1,-1-1,0 0,-1 2,0 24,-2 0,-2 5,-2-11,0 0,-3-1,0 0,-2-1,-7 14,-11 32,27-69,0 1,0-1,1 0,0 1,0-1,0 1,1 0,0-5,0-1,0 0,0 1,0-1,0 0,1 1,-1-1,0 0,1 0,-1 1,0-1,1 0,0 0,-1 0,1 1,0-1,0 0,-1 0,1 0,0 0,0 0,0-1,0 1,0 0,0 0,1-1,-1 1,0 0,0-1,0 1,1-1,-1 0,0 1,0-1,1 0,-1 0,0 0,2 0,10 0,0-2,-1 0,1 0,-1-1,1-1,-1 0,0 0,0-1,3-3,18-9,-1-2,18-15,-44 30,0 0,1 0,0 1,0 0,0 0,0 0,1 1,-1 0,1 1,-1 0,2 0,-7 0,1 1,0 0,-1 0,1 0,0 1,-1-1,1 1,-1-1,1 1,-1 0,1 0,-1 0,1 0,-1 0,0 1,0-1,0 1,1-1,-1 1,-1 0,1 0,0 0,0 0,-1 0,1 0,-1 0,0 1,1-1,-1 1,0-1,-1 1,1-1,0 3,4 21,-2 1,0 0,-2 0,-1 0,-2 11,0-4,2-1,1 0,4 17,3 11,-2 61,-1-25,-5-94,0-1,0 1,1-1,-1 1,1 0,0-1,-1 1,1-1,0 1,1-1,-1 0,0 1,1-1,-1 0,1 0,0 0,1 2,15 8</inkml:trace>
  <inkml:trace contextRef="#ctx0" brushRef="#br0" timeOffset="29943.452">5547 6716,'-173'-1,"-186"3,352-2,0 0,-1 1,1 0,0 1,0-1,0 1,0 1,0-1,0 1,-1 1,6-2,0-1,0 0,0 1,1-1,-1 1,1 0,-1 0,1 0,0-1,-1 1,1 0,0 1,0-1,0 0,1 0,-1 0,1 0,-1 1,1-1,-1 0,1 1,0-1,0 0,0 0,1 1,-1-1,1 0,-1 0,1 1,-1-1,1 0,0 0,1 2,9 19,1-1,0 0,2 0,0-1,2-1,3 3,4 5,-2 1,14 25,-16-21,-2 2,-1 0,8 29,-23-61,0 0,0 0,0 0,0 0,-1 1,0-1,0 0,0 0,0 0,0 0,0 1,-1-1,1 0,-1 0,0 0,0 0,0 0,-1 0,1-1,-1 1,0 1,-1-1,0 1,-1-1,0 0,1 0,-1 0,0-1,-1 1,1-1,0 0,-1 0,1 0,-1-1,1 1,-5-1,-24 6,-1-1,0-2,0-2,-3-1,-144-6,74 0,66 4,-27-1,-25 5,90-3,0 0,-1 0,1 1,0-1,0 1,0 0,-1 0,1 0,0 1,0-1,0 1,1-1,-1 1,0 0,1 0,-1 0,1 0,-1 1,1-1,0 1,0 0,1 0,-1 0,1 0,0 1,0-1,0 0,0 1,1-1,0 1,-1-1,1 1,0-1,1 0,-1 1,0-1,1 1,0-1,0 0,0 1,7 17,1 0,1 0,0 0,2-1,0-1,2 0,0-1,1-1,1 1,43 57,-54-67,0 0,0 1,-1 0,-1 0,0 0,0 0,0 0,-1 1,-1-1,0 1,0 0,1 15,-2 1,-1-1,-2 14,2-35,0 0,0 0,-1 0,1-1,-1 1,0 0,0-1,0 1,0-1,0 0,-1 0,0 0,1 0,-1 0,0 0,-1-1,1 1,0-1,-1 0,1 0,-1 0,0-1,1 1,-1-1,-3 1,-13 4,-1-1,1-1,-1-1,-9 0,27-3,-116 8,-108-9,96-2,122 3,0 1,0-1,0 2,0-1,0 1,0 0,1 1,-1 0,1 0,-1 1,-3 3,7-4,1 0,-1 0,1 0,0 1,0 0,1 0,-1 0,1 0,0 1,0-1,0 1,1 0,-1-1,1 1,0 0,1 1,-1-1,1 0,0 0,0 1,0 4,0 0,0 0,1 0,0 0,1 1,0-1,1-1,1 7,-1-11,0 1,1 0,-1 0,1-1,0 1,1-1,-1 0,1 0,0 0,0-1,1 1,-1-1,1 0,4 2,35 22,1-3,1-2,2-2,29 9,24 11,-75-30,100 47,-105-47,-1 0,-1 2,1 0,12 13,-28-22,0 0,0 0,0 0,-1 1,0 0,0 0,0 0,0 0,-1 0,1 0,-1 1,0 1,-2-4,1-1,-1 0,1 1,-1-1,0 0,0 0,0 1,-1-1,1 0,0 1,-1-1,1 0,-1 0,0 1,0-1,0 0,0 0,0 0,0 0,-1 0,1 0,-1-1,1 1,-1 0,0-1,1 1,-1-1,0 0,0 1,0-1,-2 1,-14 5,0 0,-1-1,1-1,-1-1,0 0,-14 0,6 0,-103 13,-1-6,-2-6,-269-7,149-1,239 3,1 0,-1 1,0 0,1 1,-1 0,1 1,0 1,0 0,0 1,0 1,-9 5,20-10,1 0,0-1,0 1,0 0,0 0,0 0,0 0,0 0,0 1,0-1,1 0,-1 0,0 0,1 1,-1-1,1 0,-1 1,1-1,0 1,-1-1,1 0,0 1,0-1,0 1,0-1,0 1,1-1,-1 0,0 1,1-1,-1 1,1-1,-1 0,1 1,-1-1,1 0,0 0,0 0,0 1,5 6,0-1,0 0,1 0,0 0,5 3,-9-8,334 255,-185-147,-143-103,-2-3,-1 0,-1 1,1-1,-1 1,0 0,0 0,0 1,-1-1,1 1,-1 2,-3-8,-1 1,0 0,0-1,0 1,1 0,-1-1,0 1,0-1,0 1,0 0,0-1,0 1,-1 0,1-1,0 1,0 0,0-1,-1 1,1-1,0 1,0-1,-1 1,1 0,-1-1,1 1,0-1,-1 0,1 1,-1-1,1 1,-1-1,1 0,-1 1,1-1,-1 0,0 1,1-1,-1 0,1 0,-1 0,0 0,1 0,-1 1,0-1,1 0,-1-1,-36 4,33-3,-140-5,73 1,-1 4,1 2,-1 3,-144 21,-168-3,363-24,9 1,-1 0,1 0,0 2,-1-1,-5 3,15-4,1 1,-1 0,1 0,-1 0,1 0,-1 0,1 0,0 1,0-1,-1 1,1 0,0 0,1 0,-1 0,0 0,0 0,1 0,-1 0,1 1,0-1,0 1,0-1,0 1,0-1,0 1,1-1,-1 1,0 10,0 0,1 0,0-1,1 1,0 0,1-1,0 1,1-1,1 1,0-1,0 0,1-1,1 1,0-1,1 0,2 3,6 6,0-1,1 0,1-1,1-1,0-1,1-1,1 0,2 0,30 17,37 25,-78-50,-1 1,-1 0,0 1,0 0,0 1,5 8,-12-16,0 1,0-1,-1 0,1 1,-1-1,0 1,0 0,1-1,-2 1,1 0,0 0,-1 0,1-1,-1 1,0 0,1 0,-2 0,1 0,0 0,-1 0,1-1,-1 1,0 0,0 0,0 0,0-1,0 1,0-1,-1 1,0-1,1 1,-1-1,0 0,0 0,0 0,0 0,-1 0,-1 1,-6 4,-1-1,0-1,0 1,-1-2,1 1,-1-2,0 0,-4 1,-50 6,0-3,0-2,-1-4,-15-3,28 1,24 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25T00:28:57.544"/>
    </inkml:context>
    <inkml:brush xml:id="br0">
      <inkml:brushProperty name="width" value="0.05" units="cm"/>
      <inkml:brushProperty name="height" value="0.05" units="cm"/>
      <inkml:brushProperty name="color" value="#00A0D7"/>
      <inkml:brushProperty name="ignorePressure" value="1"/>
    </inkml:brush>
  </inkml:definitions>
  <inkml:trace contextRef="#ctx0" brushRef="#br0">741 1729,'0'96,"-1"158,0-202,-1 1,-1-1,-5 40,5-53,0-5,-1-1,1-1,-2 0,-2 12,7-43,0 1,-1-1,1 1,0-1,0 1,0-1,-1 1,1 0,0-1,0 1,0 0,0 0,0-1,0 2,0-2,0 0,0-1,0 1,1 0,-1 0,0-1,0 1,0 0,0-1,1 1,-1-1,0 1,0-1,0 1,1-1,-1 1,0-1,0 1,0-1,1 0,-1 1,0-1,2 1,0 1,1-1,-1-1,0 1,0-1,0 0,1-1,1 1,21-1,21-10,-34 7,0-3,0-1,-1-1,0-1,2-3,99-113,-111 125,2-2,-1 1,0 0,1 0,-1 0,0 1,2 0,-3 0,-1 1,0 0,1 1,-1-1,1 0,-1 0,1 1,-1-1,1 1,-1-1,1 1,-1-1,1 1,-1 0,0-1,1 1,-1 0,0 0,1 0,-1 0,0 0,1 0,-1 0,0 0,1 1,-1-1,0 0,0 0,0 1,1-1,-1 0,0 1,0-1,0 1,1 15,0 1,-1 0,0-1,0 1,-1 0,1-1,-1 1,-1-1,1 0,-1 0,0 0,0 0,-1-1,1 0,-1-1,-1 2,-3 17,1 0,0 1,1 1,0 0,1 1,1 0,0 1,1 0,0 0,1 0,0 34,1-66,0 0,0-1,1 1,-1-1,0 1,1-1,-1 0,1 1,0-1,0 0,0 3,0-5,0 1,0-2,0 1,0 0,0 0,0-1,0 0,0 1,0-1,1 0,-1-1,0 1,1-1,-1 0,0 1,1-2,0 1,9 5,1-2,0-1,0-2,8-2,48-17,-44 7,0-4,14-14,-25 18,-11 9,1 0,0 0,0 1,0 0,0 0,0 1,0 0,0 1,0-1,-1 2,2-1,-3 0,0 0,0 1,0-1,1 1,-1 0,0 0,0 0,0 0,0 0,0 1,0-1,0 1,0 0,0 0,-1 0,1 0,0 0,0 0,-1 1,1-1,-1 1,1-1,-1 1,0 0,1 0,-1 3,0 0,0 0,0 0,0 0,0-1,0 1,-1 0,1 0,-1-1,1 1,-1 0,0-1,0 0,0 0,0 0,-2 5,-3 14,-1 1,1-2,-3 4,-3 12,2-5,0 1,1 1,0 5,7-31,0 0,0 1,0 0,1-1,0 2,-1-1,1 0,1 1,-1 0,1-1,-1 1,1 0,1 2,-1-11,0 0,0-1,1 1,-1-1,1 1,-1-1,1 1,-1-1,1 0,0 0,0 0,-1 0,1 0,0-1,0 1,0-1,0 1,0-1,0 0,0 0,1 0,-1-1,0 1,0-1,0 0,1 0,-1 0,0 0,1 0,5 2,0-1,-1-1,1 0,0-2,1 0,1 0,4-2,-1-2,1-1,6-7,-3 2,14-3,5 4,1 4,-1 4,11 6,-44-3,0-1,-1 1,1 0,0 0,0 0,0 1,-1 0,1 0,0 0,-1 1,1 0,-1-1,2 3,-2-2,0 0,0 0,-1 0,1 1,0-1,0 0,-1 1,1 0,0-1,-1 1,1 0,-1 0,0 0,0 0,1 0,-1 0,0 0,0 13,0 0,0 0,-1-1,0 1,0-1,0 0,-1 0,0 0,0 0,0-1,-1 0,0 0,0-1,0 0,0-1,-3 7,-8 24,0-2,-1-1,-17 32,25-56,7-16,-3 5,1 0,-1 0,1 0,0 1,0 0,2-6,0 0,-1-1,1 1,0 0,0-1,0 1,-1 0,1 0,0-1,0 1,0 0,0 0,0 0,0 0,0-1,0 1,0 0,0 0,0 0,0 0,0 0,0-1,0 1,0 0,0 0,0 0,0 0,0-1,0 1,1 0,-1 0,0-1,0 1,0 0,0-1,1 1,-1 0,0-1,0 1,1-1,-1 1,0-1,0 1,1-1,-1 0,0 1,0-1,1 0,-1 0,0 1,1-1,-1 0,0 0,1 0,8 4,0-1,0-2,0 0,0-2,0-1,3-2,9 0,11 0,-19 2</inkml:trace>
  <inkml:trace contextRef="#ctx0" brushRef="#br0" timeOffset="10606.868">710 1671,'-1'0,"-6"0,0 0,1-2,-1 0,-3-2,8 2,-1 0,1-1,0 1,-1-1,1 0,0-1,0 0,0 0,0 0,0-1,0 1,1-1,-2-4,-7-24,-8-28,16 56,0 1,0-1,0 1,0-1,0 2,-1-1,1 1,0 0,-2-1,-13-9,12 11,1-1,-1-1,1 0,-1-1,-2-5,5 7,1 0,-1 1,1-1,0-1,0 1,-1-1,1 1,0-1,0 0,0 0,0 0,1 0,-1 0,0-1,0 1,1-1,-1 0,1-2,-1-10,0-1,1 1,0-1,0 0,0-7,1 12,-1 1,0-1,0 0,0 0,0 0,-1 0,0 0,0 1,0-1,-1-5,1 15,0-1,0 1,0-1,0 1,0 0,0 0,0 0,0 0,0 1,0-1,-1 1,1 0,0 0,-1 1,1-1,-1 1,1-1,-1 1,1 1,-1-1,1 0,-7-1,1 1,0 0,-7 3,5-1,-29 3,0 1,-28-8,64 3,0-1,0 1,1-1,-1 0,0 0,1-1,-1 1,0-1,1 0,-1 0,0-1,1 1,0-1,-1 0,1 0,-1-1,1 0,0-1,0 1,0-1,0 0,0 0,0 1,1-2,-1 1,0 0,1 0,0-1,-1 1,1 0,0-5,-1-76,1 1,3-45,-2 96,0 28,-1 0,0-1,0 1,0-1,0 1,0-1,0 1,-1-7,1 10,0 1,-1-1,1 1,-1-1,0 1,1 0,-1 0,0 0,1 0,-1 0,0 0,0 0,0 0,1 1,-1-1,0 1,0 0,0 0,0 0,0 0,0 0,0 1,-1-1,-11-5,0 1,-1 2,1 2,-1 1,-5 3,-7 0,-1 0,12 0,-1-3,0-1,-3-3,15 1,0-1,1 0,-1-1,0 0,0-1,1 0,-1-1,1 0,0 0,-1-1,-1-6,-1 0,4 6,-1-1,0 0,1 0,-1 0,1-1,0 0,0 0,1 0,-1-1,1 0,-1 0,0-5,1-1,-1 0,1 0,1 0,-1-1,1 1,0-1,0 0,1 1,1 0,-1 0,1 0,2-12,-3 14,2-9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72A19-8F96-40CB-9FE9-C1F1CBACFB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78CDB2-7D74-4975-BDB8-412B7AF329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DB6A4D-7F49-4EBF-BCD2-92EB82B3B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5D729-20BA-4477-AB5E-964A41DF28EB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D26ED4-AA6E-4FD5-8D15-ED5087C65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984BAB-FCCA-4B31-A894-29BC58E94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C20B6-D5AF-4ACE-A2D1-E717C80C0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269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BF56D-AB46-411F-93EB-F8001ADED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E1F2C4-A8ED-4A80-8ABF-396D7C7A7E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A5CF30-FB42-4FC0-B74B-BD9F3ABEE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5D729-20BA-4477-AB5E-964A41DF28EB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E6B84B-F84D-4F72-AB25-F3CB783C2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B634B2-EDC0-4891-B08C-87D1DFA53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C20B6-D5AF-4ACE-A2D1-E717C80C0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792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F56446-57F3-425F-8288-C2938536C9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33A343-8450-4551-8D9B-79E75FC449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64881E-56E7-4C06-BF73-7DA39F2DF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5D729-20BA-4477-AB5E-964A41DF28EB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F6B6CE-AF44-4FC9-A0E2-89C241051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C85868-E82B-4D8E-AEA5-B931931F7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C20B6-D5AF-4ACE-A2D1-E717C80C0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627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632342-0217-4CB5-AD5B-A51F21F3D0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119A8E-B996-4A2A-A0BD-E07CC548FD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E240A5-691D-41DE-B4E6-4396886B87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5D729-20BA-4477-AB5E-964A41DF28EB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CA18F4-4AE0-462E-95C7-4A77E3C80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8F0286-9126-4AA0-B559-EDBBFD91F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C20B6-D5AF-4ACE-A2D1-E717C80C0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732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F3B95-D774-4F07-B2F8-B2781888F5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75EED7-E7F1-46B9-937D-1225CAEA79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E351CC-BB41-448D-8AB0-16346A05B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5D729-20BA-4477-AB5E-964A41DF28EB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F4FAC7-D2CF-4491-93C3-4EC7457AF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3E8364-C23F-4429-93C3-135BE1108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C20B6-D5AF-4ACE-A2D1-E717C80C0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547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EE885E-46FD-465E-95B7-15056E5A7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4E452C-3707-463A-B221-EBBCB0601F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0E4042-7345-42BC-AA93-14F9B55A62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1E4316-F561-45B6-A973-B44B32CF5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5D729-20BA-4477-AB5E-964A41DF28EB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04CAF6-2363-4FFB-87CD-B6144D94E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9E46FB-6ED2-4C43-B56C-60E1C527A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C20B6-D5AF-4ACE-A2D1-E717C80C0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692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F138D-4D3E-42CD-8777-CC81B1B97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F521CA-C532-4F66-B730-F332421405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461112-90DF-44E9-8D94-E5E668B1B3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9C9BC3-4046-4044-94B5-77A1C19E7B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4974DF-A1E2-46EF-9FDB-775EC447EE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1AB8CCA-91C0-4081-9577-1CDA69F5B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5D729-20BA-4477-AB5E-964A41DF28EB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638A131-FBFF-41F8-AD1E-A0CE44B97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59123A6-D7B6-4776-8D92-DC8AD04E8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C20B6-D5AF-4ACE-A2D1-E717C80C0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463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79D76D-747A-4C2D-AB18-B8659E471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5E489A-BB6D-4EA9-BEAD-F7E474036E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5D729-20BA-4477-AB5E-964A41DF28EB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FE5F25-10DB-47BD-8A14-C9141CBCD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2B658E-8388-4F01-B765-A9E034058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C20B6-D5AF-4ACE-A2D1-E717C80C0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742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45FC60-CDD9-48C1-8FE1-6C297AA69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5D729-20BA-4477-AB5E-964A41DF28EB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F294F0-35D8-413B-81C8-3C23EBB9C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9CCE66-440A-4C74-A736-D7146B96B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C20B6-D5AF-4ACE-A2D1-E717C80C0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705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983BA-C134-49E2-8952-149682AE6A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CECB14-390A-4AE7-8678-0905DE5CBF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EEBA5B-7244-482D-9553-8E3A20ABEF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558B82-40B7-49D1-A30A-33AF6877D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5D729-20BA-4477-AB5E-964A41DF28EB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0CFE46-E272-4861-B51F-4F0626E19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6CABD7-BA78-4807-BFB8-959466C97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C20B6-D5AF-4ACE-A2D1-E717C80C0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756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BBA74E-8317-408B-A14E-8F96C4A7E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9D286D4-0BBE-42CA-9954-954D3A4F12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C2E0F0-E0B3-4021-BF4D-F52FEE014C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CF0D81-82C0-4783-8A72-DA8FF6B43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5D729-20BA-4477-AB5E-964A41DF28EB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B11B10-264B-452D-8AA2-590645784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909CD1-C271-4CD3-956F-E571EC0BA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C20B6-D5AF-4ACE-A2D1-E717C80C0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73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22A8C2-18BC-44FE-BC77-226C4AD14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8B1D6F-B8AA-4E0B-B7D3-015F178AA2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C9E282-442A-435A-B054-5F06C70EAC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95D729-20BA-4477-AB5E-964A41DF28EB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82152F-CA4F-47EF-BBEE-D681672B17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2E2734-7CD1-4495-A7A0-52E2200461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C20B6-D5AF-4ACE-A2D1-E717C80C0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050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1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1.w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3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png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10.wmf"/><Relationship Id="rId4" Type="http://schemas.openxmlformats.org/officeDocument/2006/relationships/image" Target="../media/image7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12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3" Type="http://schemas.openxmlformats.org/officeDocument/2006/relationships/image" Target="../media/image16.png"/><Relationship Id="rId7" Type="http://schemas.openxmlformats.org/officeDocument/2006/relationships/customXml" Target="../ink/ink2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customXml" Target="../ink/ink1.xml"/><Relationship Id="rId4" Type="http://schemas.openxmlformats.org/officeDocument/2006/relationships/image" Target="../media/image17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5.xml"/><Relationship Id="rId3" Type="http://schemas.openxmlformats.org/officeDocument/2006/relationships/image" Target="../media/image4.png"/><Relationship Id="rId7" Type="http://schemas.openxmlformats.org/officeDocument/2006/relationships/image" Target="../media/image21.png"/><Relationship Id="rId12" Type="http://schemas.openxmlformats.org/officeDocument/2006/relationships/image" Target="../media/image2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customXml" Target="../ink/ink4.xml"/><Relationship Id="rId11" Type="http://schemas.openxmlformats.org/officeDocument/2006/relationships/oleObject" Target="../embeddings/oleObject11.bin"/><Relationship Id="rId5" Type="http://schemas.openxmlformats.org/officeDocument/2006/relationships/image" Target="../media/image18.wmf"/><Relationship Id="rId10" Type="http://schemas.openxmlformats.org/officeDocument/2006/relationships/image" Target="../media/image19.wmf"/><Relationship Id="rId4" Type="http://schemas.openxmlformats.org/officeDocument/2006/relationships/oleObject" Target="../embeddings/oleObject9.bin"/><Relationship Id="rId9" Type="http://schemas.openxmlformats.org/officeDocument/2006/relationships/oleObject" Target="../embeddings/oleObject10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oleObject" Target="../embeddings/oleObject12.bin"/><Relationship Id="rId7" Type="http://schemas.openxmlformats.org/officeDocument/2006/relationships/customXml" Target="../ink/ink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3.png"/><Relationship Id="rId11" Type="http://schemas.openxmlformats.org/officeDocument/2006/relationships/image" Target="../media/image3.png"/><Relationship Id="rId5" Type="http://schemas.openxmlformats.org/officeDocument/2006/relationships/customXml" Target="../ink/ink6.xml"/><Relationship Id="rId10" Type="http://schemas.openxmlformats.org/officeDocument/2006/relationships/image" Target="../media/image22.wmf"/><Relationship Id="rId4" Type="http://schemas.openxmlformats.org/officeDocument/2006/relationships/image" Target="../media/image21.wmf"/><Relationship Id="rId9" Type="http://schemas.openxmlformats.org/officeDocument/2006/relationships/oleObject" Target="../embeddings/oleObject13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ustomXml" Target="../ink/ink10.xml"/><Relationship Id="rId13" Type="http://schemas.openxmlformats.org/officeDocument/2006/relationships/oleObject" Target="../embeddings/oleObject14.bin"/><Relationship Id="rId18" Type="http://schemas.openxmlformats.org/officeDocument/2006/relationships/image" Target="../media/image25.wmf"/><Relationship Id="rId3" Type="http://schemas.openxmlformats.org/officeDocument/2006/relationships/image" Target="../media/image5.png"/><Relationship Id="rId7" Type="http://schemas.openxmlformats.org/officeDocument/2006/relationships/image" Target="../media/image29.png"/><Relationship Id="rId12" Type="http://schemas.openxmlformats.org/officeDocument/2006/relationships/customXml" Target="../ink/ink12.xml"/><Relationship Id="rId17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4.wmf"/><Relationship Id="rId1" Type="http://schemas.openxmlformats.org/officeDocument/2006/relationships/vmlDrawing" Target="../drawings/vmlDrawing4.vml"/><Relationship Id="rId6" Type="http://schemas.openxmlformats.org/officeDocument/2006/relationships/customXml" Target="../ink/ink9.xml"/><Relationship Id="rId11" Type="http://schemas.openxmlformats.org/officeDocument/2006/relationships/image" Target="../media/image31.png"/><Relationship Id="rId5" Type="http://schemas.openxmlformats.org/officeDocument/2006/relationships/image" Target="../media/image28.png"/><Relationship Id="rId15" Type="http://schemas.openxmlformats.org/officeDocument/2006/relationships/oleObject" Target="../embeddings/oleObject15.bin"/><Relationship Id="rId10" Type="http://schemas.openxmlformats.org/officeDocument/2006/relationships/customXml" Target="../ink/ink11.xml"/><Relationship Id="rId4" Type="http://schemas.openxmlformats.org/officeDocument/2006/relationships/customXml" Target="../ink/ink8.xml"/><Relationship Id="rId9" Type="http://schemas.openxmlformats.org/officeDocument/2006/relationships/image" Target="../media/image30.png"/><Relationship Id="rId14" Type="http://schemas.openxmlformats.org/officeDocument/2006/relationships/image" Target="../media/image23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customXml" Target="../ink/ink18.xml"/><Relationship Id="rId18" Type="http://schemas.openxmlformats.org/officeDocument/2006/relationships/image" Target="../media/image42.png"/><Relationship Id="rId26" Type="http://schemas.openxmlformats.org/officeDocument/2006/relationships/oleObject" Target="../embeddings/oleObject19.bin"/><Relationship Id="rId39" Type="http://schemas.openxmlformats.org/officeDocument/2006/relationships/image" Target="../media/image34.wmf"/><Relationship Id="rId3" Type="http://schemas.openxmlformats.org/officeDocument/2006/relationships/customXml" Target="../ink/ink13.xml"/><Relationship Id="rId21" Type="http://schemas.openxmlformats.org/officeDocument/2006/relationships/customXml" Target="../ink/ink22.xml"/><Relationship Id="rId34" Type="http://schemas.openxmlformats.org/officeDocument/2006/relationships/oleObject" Target="../embeddings/oleObject23.bin"/><Relationship Id="rId42" Type="http://schemas.openxmlformats.org/officeDocument/2006/relationships/customXml" Target="../ink/ink24.xml"/><Relationship Id="rId7" Type="http://schemas.openxmlformats.org/officeDocument/2006/relationships/customXml" Target="../ink/ink15.xml"/><Relationship Id="rId12" Type="http://schemas.openxmlformats.org/officeDocument/2006/relationships/image" Target="../media/image39.png"/><Relationship Id="rId17" Type="http://schemas.openxmlformats.org/officeDocument/2006/relationships/customXml" Target="../ink/ink19.xml"/><Relationship Id="rId25" Type="http://schemas.openxmlformats.org/officeDocument/2006/relationships/image" Target="../media/image27.wmf"/><Relationship Id="rId33" Type="http://schemas.openxmlformats.org/officeDocument/2006/relationships/image" Target="../media/image31.wmf"/><Relationship Id="rId38" Type="http://schemas.openxmlformats.org/officeDocument/2006/relationships/oleObject" Target="../embeddings/oleObject25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1.png"/><Relationship Id="rId20" Type="http://schemas.openxmlformats.org/officeDocument/2006/relationships/customXml" Target="../ink/ink21.xml"/><Relationship Id="rId29" Type="http://schemas.openxmlformats.org/officeDocument/2006/relationships/image" Target="../media/image29.wmf"/><Relationship Id="rId41" Type="http://schemas.openxmlformats.org/officeDocument/2006/relationships/image" Target="../media/image43.png"/><Relationship Id="rId1" Type="http://schemas.openxmlformats.org/officeDocument/2006/relationships/vmlDrawing" Target="../drawings/vmlDrawing5.vml"/><Relationship Id="rId6" Type="http://schemas.openxmlformats.org/officeDocument/2006/relationships/image" Target="../media/image36.png"/><Relationship Id="rId11" Type="http://schemas.openxmlformats.org/officeDocument/2006/relationships/customXml" Target="../ink/ink17.xml"/><Relationship Id="rId24" Type="http://schemas.openxmlformats.org/officeDocument/2006/relationships/oleObject" Target="../embeddings/oleObject18.bin"/><Relationship Id="rId32" Type="http://schemas.openxmlformats.org/officeDocument/2006/relationships/oleObject" Target="../embeddings/oleObject22.bin"/><Relationship Id="rId37" Type="http://schemas.openxmlformats.org/officeDocument/2006/relationships/image" Target="../media/image33.wmf"/><Relationship Id="rId40" Type="http://schemas.openxmlformats.org/officeDocument/2006/relationships/customXml" Target="../ink/ink23.xml"/><Relationship Id="rId5" Type="http://schemas.openxmlformats.org/officeDocument/2006/relationships/customXml" Target="../ink/ink14.xml"/><Relationship Id="rId23" Type="http://schemas.openxmlformats.org/officeDocument/2006/relationships/image" Target="../media/image26.wmf"/><Relationship Id="rId28" Type="http://schemas.openxmlformats.org/officeDocument/2006/relationships/oleObject" Target="../embeddings/oleObject20.bin"/><Relationship Id="rId36" Type="http://schemas.openxmlformats.org/officeDocument/2006/relationships/oleObject" Target="../embeddings/oleObject24.bin"/><Relationship Id="rId10" Type="http://schemas.openxmlformats.org/officeDocument/2006/relationships/image" Target="../media/image38.png"/><Relationship Id="rId19" Type="http://schemas.openxmlformats.org/officeDocument/2006/relationships/customXml" Target="../ink/ink20.xml"/><Relationship Id="rId31" Type="http://schemas.openxmlformats.org/officeDocument/2006/relationships/image" Target="../media/image30.wmf"/><Relationship Id="rId4" Type="http://schemas.openxmlformats.org/officeDocument/2006/relationships/image" Target="../media/image35.png"/><Relationship Id="rId9" Type="http://schemas.openxmlformats.org/officeDocument/2006/relationships/customXml" Target="../ink/ink16.xml"/><Relationship Id="rId14" Type="http://schemas.openxmlformats.org/officeDocument/2006/relationships/image" Target="../media/image40.png"/><Relationship Id="rId22" Type="http://schemas.openxmlformats.org/officeDocument/2006/relationships/oleObject" Target="../embeddings/oleObject17.bin"/><Relationship Id="rId27" Type="http://schemas.openxmlformats.org/officeDocument/2006/relationships/image" Target="../media/image28.wmf"/><Relationship Id="rId30" Type="http://schemas.openxmlformats.org/officeDocument/2006/relationships/oleObject" Target="../embeddings/oleObject21.bin"/><Relationship Id="rId35" Type="http://schemas.openxmlformats.org/officeDocument/2006/relationships/image" Target="../media/image32.wmf"/><Relationship Id="rId43" Type="http://schemas.openxmlformats.org/officeDocument/2006/relationships/image" Target="../media/image4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3" Type="http://schemas.openxmlformats.org/officeDocument/2006/relationships/image" Target="../media/image6.png"/><Relationship Id="rId7" Type="http://schemas.openxmlformats.org/officeDocument/2006/relationships/image" Target="../media/image3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7.bin"/><Relationship Id="rId11" Type="http://schemas.openxmlformats.org/officeDocument/2006/relationships/image" Target="../media/image38.wmf"/><Relationship Id="rId5" Type="http://schemas.openxmlformats.org/officeDocument/2006/relationships/image" Target="../media/image35.wmf"/><Relationship Id="rId10" Type="http://schemas.openxmlformats.org/officeDocument/2006/relationships/oleObject" Target="../embeddings/oleObject29.bin"/><Relationship Id="rId4" Type="http://schemas.openxmlformats.org/officeDocument/2006/relationships/oleObject" Target="../embeddings/oleObject26.bin"/><Relationship Id="rId9" Type="http://schemas.openxmlformats.org/officeDocument/2006/relationships/image" Target="../media/image3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86C02-258C-49A5-8A3A-8D7B020705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47111"/>
            <a:ext cx="9144000" cy="616985"/>
          </a:xfrm>
        </p:spPr>
        <p:txBody>
          <a:bodyPr>
            <a:normAutofit/>
          </a:bodyPr>
          <a:lstStyle/>
          <a:p>
            <a:r>
              <a:rPr lang="en-US" sz="3600" b="1" u="sng" dirty="0">
                <a:latin typeface="+mn-lt"/>
              </a:rPr>
              <a:t>F.2 Energy Transfer Methods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006E35-1D25-4013-9325-6FA4350E8F8F}"/>
              </a:ext>
            </a:extLst>
          </p:cNvPr>
          <p:cNvSpPr txBox="1"/>
          <p:nvPr/>
        </p:nvSpPr>
        <p:spPr>
          <a:xfrm>
            <a:off x="844826" y="1282149"/>
            <a:ext cx="110636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Already discussed how to calculate the energy of an object.  And now we have to consider how its energy</a:t>
            </a:r>
          </a:p>
          <a:p>
            <a:r>
              <a:rPr lang="en-US" dirty="0"/>
              <a:t>can be changed, by having something transfer energy to our object, or having our object transfer energy elsewhere. </a:t>
            </a:r>
          </a:p>
          <a:p>
            <a:r>
              <a:rPr lang="en-US" dirty="0"/>
              <a:t>There are two main processes: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E88CE2F-06E7-4A1C-A5DD-5E193B83BA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017" y="2981162"/>
            <a:ext cx="1976757" cy="181202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E7A6F38-428D-4BC1-A8CB-512BB383C2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2535" y="4758895"/>
            <a:ext cx="2230645" cy="163391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643B1A3-AD8B-4A47-A287-A9A38985AF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2671" y="4337230"/>
            <a:ext cx="2791885" cy="163391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56213AA-F6CA-44B4-A24E-673081C33F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67062" y="2832129"/>
            <a:ext cx="2729651" cy="129357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A47A256-3768-490A-A4B2-CAD676D97C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62535" y="2793379"/>
            <a:ext cx="2314817" cy="167539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85ACF4B-8ADC-4E4B-9830-6D02E6BB4A4F}"/>
              </a:ext>
            </a:extLst>
          </p:cNvPr>
          <p:cNvSpPr txBox="1"/>
          <p:nvPr/>
        </p:nvSpPr>
        <p:spPr>
          <a:xfrm>
            <a:off x="844826" y="2423563"/>
            <a:ext cx="701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Work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084A5E3-21E3-4E20-AE4E-B5C40F9F5CB1}"/>
              </a:ext>
            </a:extLst>
          </p:cNvPr>
          <p:cNvSpPr txBox="1"/>
          <p:nvPr/>
        </p:nvSpPr>
        <p:spPr>
          <a:xfrm>
            <a:off x="3757288" y="2423563"/>
            <a:ext cx="637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Heat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66F7B41-E206-4119-A686-284D619592F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57870" y="2756706"/>
            <a:ext cx="2620259" cy="174873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57B070B-DE43-4D9A-B076-B5BB08B492A8}"/>
              </a:ext>
            </a:extLst>
          </p:cNvPr>
          <p:cNvSpPr txBox="1"/>
          <p:nvPr/>
        </p:nvSpPr>
        <p:spPr>
          <a:xfrm>
            <a:off x="3929491" y="3941033"/>
            <a:ext cx="1239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conduction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8A4B0E1-9896-42FE-8FEE-2E6BB70BC92A}"/>
              </a:ext>
            </a:extLst>
          </p:cNvPr>
          <p:cNvSpPr txBox="1"/>
          <p:nvPr/>
        </p:nvSpPr>
        <p:spPr>
          <a:xfrm>
            <a:off x="6992546" y="3802533"/>
            <a:ext cx="10273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thermal </a:t>
            </a:r>
          </a:p>
          <a:p>
            <a:r>
              <a:rPr lang="en-US" dirty="0">
                <a:solidFill>
                  <a:schemeClr val="bg1"/>
                </a:solidFill>
              </a:rPr>
              <a:t>radiation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CC294EA-1C89-4192-BF2B-8B42633CE52A}"/>
              </a:ext>
            </a:extLst>
          </p:cNvPr>
          <p:cNvSpPr txBox="1"/>
          <p:nvPr/>
        </p:nvSpPr>
        <p:spPr>
          <a:xfrm>
            <a:off x="6992546" y="5575851"/>
            <a:ext cx="10273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solar </a:t>
            </a:r>
          </a:p>
          <a:p>
            <a:r>
              <a:rPr lang="en-US" dirty="0">
                <a:solidFill>
                  <a:schemeClr val="bg1"/>
                </a:solidFill>
              </a:rPr>
              <a:t>radiation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9641194-CDED-4D1B-BEB4-9AEE6442DBAE}"/>
              </a:ext>
            </a:extLst>
          </p:cNvPr>
          <p:cNvSpPr txBox="1"/>
          <p:nvPr/>
        </p:nvSpPr>
        <p:spPr>
          <a:xfrm>
            <a:off x="9475331" y="3967898"/>
            <a:ext cx="1311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evaporation</a:t>
            </a:r>
          </a:p>
        </p:txBody>
      </p:sp>
    </p:spTree>
    <p:extLst>
      <p:ext uri="{BB962C8B-B14F-4D97-AF65-F5344CB8AC3E}">
        <p14:creationId xmlns:p14="http://schemas.microsoft.com/office/powerpoint/2010/main" val="1924411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3F5F8C-C140-4004-848B-37CC96EC781C}"/>
              </a:ext>
            </a:extLst>
          </p:cNvPr>
          <p:cNvSpPr txBox="1">
            <a:spLocks/>
          </p:cNvSpPr>
          <p:nvPr/>
        </p:nvSpPr>
        <p:spPr>
          <a:xfrm>
            <a:off x="4873702" y="156609"/>
            <a:ext cx="2223052" cy="61698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F.2 Work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053A9243-1199-409B-BC95-E74B2716D2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3973" y="182879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8D8AE189-854E-40FA-95DA-60414CA2A74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8650971"/>
              </p:ext>
            </p:extLst>
          </p:nvPr>
        </p:nvGraphicFramePr>
        <p:xfrm>
          <a:off x="8685986" y="2252688"/>
          <a:ext cx="1187450" cy="858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7" name="Equation" r:id="rId3" imgW="685800" imgH="495000" progId="Equation.DSMT4">
                  <p:embed/>
                </p:oleObj>
              </mc:Choice>
              <mc:Fallback>
                <p:oleObj name="Equation" r:id="rId3" imgW="685800" imgH="49500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6BEBAACB-EC79-4DEC-B820-A2022F0403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685986" y="2252688"/>
                        <a:ext cx="1187450" cy="8588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F1B09A7F-AF7C-4247-BCCE-9BF87760FDE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5930186"/>
              </p:ext>
            </p:extLst>
          </p:nvPr>
        </p:nvGraphicFramePr>
        <p:xfrm>
          <a:off x="5666643" y="1329832"/>
          <a:ext cx="2247900" cy="3284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8" name="Bitmap Image" r:id="rId5" imgW="2247619" imgH="3284505" progId="Paint.Picture">
                  <p:embed/>
                </p:oleObj>
              </mc:Choice>
              <mc:Fallback>
                <p:oleObj name="Bitmap Image" r:id="rId5" imgW="2247619" imgH="3284505" progId="Paint.Picture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6643" y="1329832"/>
                        <a:ext cx="2247900" cy="3284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DDCA3651-BEA6-499A-813A-2816FAADC5C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9715698"/>
              </p:ext>
            </p:extLst>
          </p:nvPr>
        </p:nvGraphicFramePr>
        <p:xfrm>
          <a:off x="535745" y="1399282"/>
          <a:ext cx="2255838" cy="327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9" name="Bitmap Image" r:id="rId7" imgW="2255238" imgH="3276884" progId="Paint.Picture">
                  <p:embed/>
                </p:oleObj>
              </mc:Choice>
              <mc:Fallback>
                <p:oleObj name="Bitmap Image" r:id="rId7" imgW="2255238" imgH="3276884" progId="Paint.Picture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745" y="1399282"/>
                        <a:ext cx="2255838" cy="3276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Arrow: Down 6">
            <a:extLst>
              <a:ext uri="{FF2B5EF4-FFF2-40B4-BE49-F238E27FC236}">
                <a16:creationId xmlns:a16="http://schemas.microsoft.com/office/drawing/2014/main" id="{0E138AA9-D9DF-41C0-B07C-BFB5F0F99906}"/>
              </a:ext>
            </a:extLst>
          </p:cNvPr>
          <p:cNvSpPr/>
          <p:nvPr/>
        </p:nvSpPr>
        <p:spPr>
          <a:xfrm flipV="1">
            <a:off x="1311539" y="3854246"/>
            <a:ext cx="576470" cy="6460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67D2EDB-5E83-4224-A8E4-9F236CA3C0CC}"/>
              </a:ext>
            </a:extLst>
          </p:cNvPr>
          <p:cNvSpPr txBox="1"/>
          <p:nvPr/>
        </p:nvSpPr>
        <p:spPr>
          <a:xfrm>
            <a:off x="985698" y="3163444"/>
            <a:ext cx="4219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A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9C5F48A-78B8-4B76-9E50-164D1FBF07BF}"/>
              </a:ext>
            </a:extLst>
          </p:cNvPr>
          <p:cNvCxnSpPr/>
          <p:nvPr/>
        </p:nvCxnSpPr>
        <p:spPr>
          <a:xfrm>
            <a:off x="2791583" y="3486500"/>
            <a:ext cx="0" cy="85476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7F5B493-4D47-4146-B2FB-B1C07F83990A}"/>
              </a:ext>
            </a:extLst>
          </p:cNvPr>
          <p:cNvSpPr txBox="1"/>
          <p:nvPr/>
        </p:nvSpPr>
        <p:spPr>
          <a:xfrm>
            <a:off x="2780218" y="3592636"/>
            <a:ext cx="4956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h</a:t>
            </a:r>
            <a:r>
              <a:rPr lang="en-US" sz="2800" baseline="-25000" dirty="0"/>
              <a:t>1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491AC94-CF74-442B-A33D-2CDEAC3A7C8D}"/>
              </a:ext>
            </a:extLst>
          </p:cNvPr>
          <p:cNvSpPr txBox="1"/>
          <p:nvPr/>
        </p:nvSpPr>
        <p:spPr>
          <a:xfrm>
            <a:off x="1467745" y="4086970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4512BC9-9496-4CB5-822F-00A94FFF298F}"/>
              </a:ext>
            </a:extLst>
          </p:cNvPr>
          <p:cNvSpPr txBox="1"/>
          <p:nvPr/>
        </p:nvSpPr>
        <p:spPr>
          <a:xfrm>
            <a:off x="535744" y="4748982"/>
            <a:ext cx="46891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Gas exerts a force, F, on its container, via all the </a:t>
            </a:r>
          </a:p>
          <a:p>
            <a:r>
              <a:rPr lang="en-US" sz="1600" dirty="0"/>
              <a:t>collisions it makes with it.  Pressure it exerts is defined</a:t>
            </a:r>
          </a:p>
          <a:p>
            <a:r>
              <a:rPr lang="en-US" sz="1600" dirty="0"/>
              <a:t>to be:  </a:t>
            </a:r>
          </a:p>
        </p:txBody>
      </p:sp>
      <p:graphicFrame>
        <p:nvGraphicFramePr>
          <p:cNvPr id="25" name="Object 24">
            <a:extLst>
              <a:ext uri="{FF2B5EF4-FFF2-40B4-BE49-F238E27FC236}">
                <a16:creationId xmlns:a16="http://schemas.microsoft.com/office/drawing/2014/main" id="{0BE80E28-A07D-4851-BB68-F87B2FAA47D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2048086"/>
              </p:ext>
            </p:extLst>
          </p:nvPr>
        </p:nvGraphicFramePr>
        <p:xfrm>
          <a:off x="574736" y="5602288"/>
          <a:ext cx="2584450" cy="646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0" name="Equation" r:id="rId9" imgW="1574640" imgH="393480" progId="Equation.DSMT4">
                  <p:embed/>
                </p:oleObj>
              </mc:Choice>
              <mc:Fallback>
                <p:oleObj name="Equation" r:id="rId9" imgW="157464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74736" y="5602288"/>
                        <a:ext cx="2584450" cy="646113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>
            <a:extLst>
              <a:ext uri="{FF2B5EF4-FFF2-40B4-BE49-F238E27FC236}">
                <a16:creationId xmlns:a16="http://schemas.microsoft.com/office/drawing/2014/main" id="{8742C080-B208-420F-A31E-0E15D3D5178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0670324"/>
              </p:ext>
            </p:extLst>
          </p:nvPr>
        </p:nvGraphicFramePr>
        <p:xfrm>
          <a:off x="3374887" y="5645005"/>
          <a:ext cx="2079934" cy="5606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1" name="Equation" r:id="rId11" imgW="1460160" imgH="393480" progId="Equation.DSMT4">
                  <p:embed/>
                </p:oleObj>
              </mc:Choice>
              <mc:Fallback>
                <p:oleObj name="Equation" r:id="rId11" imgW="146016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374887" y="5645005"/>
                        <a:ext cx="2079934" cy="5606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8F22E339-EBF6-43D2-947E-1ADDCC05B893}"/>
              </a:ext>
            </a:extLst>
          </p:cNvPr>
          <p:cNvSpPr txBox="1"/>
          <p:nvPr/>
        </p:nvSpPr>
        <p:spPr>
          <a:xfrm>
            <a:off x="535744" y="6378453"/>
            <a:ext cx="31322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For instance, </a:t>
            </a:r>
            <a:r>
              <a:rPr lang="en-US" sz="1600" dirty="0" err="1"/>
              <a:t>P</a:t>
            </a:r>
            <a:r>
              <a:rPr lang="en-US" sz="1600" baseline="-25000" dirty="0" err="1"/>
              <a:t>atmosphere</a:t>
            </a:r>
            <a:r>
              <a:rPr lang="en-US" sz="1600" dirty="0"/>
              <a:t> = 101320 Pa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95978CB-1842-4B86-98FD-E61F66AB1FFA}"/>
              </a:ext>
            </a:extLst>
          </p:cNvPr>
          <p:cNvSpPr txBox="1"/>
          <p:nvPr/>
        </p:nvSpPr>
        <p:spPr>
          <a:xfrm>
            <a:off x="6127543" y="1776143"/>
            <a:ext cx="4219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A</a:t>
            </a:r>
            <a:endParaRPr lang="en-US" dirty="0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1256877B-1598-4F61-8D8A-7DBD16D9D22F}"/>
              </a:ext>
            </a:extLst>
          </p:cNvPr>
          <p:cNvSpPr/>
          <p:nvPr/>
        </p:nvSpPr>
        <p:spPr>
          <a:xfrm flipV="1">
            <a:off x="6493239" y="2391037"/>
            <a:ext cx="576470" cy="79252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2DE4BC3-1070-49A6-9D1C-B0963BD77DDD}"/>
              </a:ext>
            </a:extLst>
          </p:cNvPr>
          <p:cNvSpPr txBox="1"/>
          <p:nvPr/>
        </p:nvSpPr>
        <p:spPr>
          <a:xfrm>
            <a:off x="6636242" y="2672621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7F8D88B0-F6FB-44CC-A03B-BFD5CF660D8A}"/>
              </a:ext>
            </a:extLst>
          </p:cNvPr>
          <p:cNvCxnSpPr>
            <a:cxnSpLocks/>
          </p:cNvCxnSpPr>
          <p:nvPr/>
        </p:nvCxnSpPr>
        <p:spPr>
          <a:xfrm>
            <a:off x="7933427" y="2068530"/>
            <a:ext cx="0" cy="216033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5D26D50D-A005-48DD-BAC3-EBBB20ADB3BD}"/>
              </a:ext>
            </a:extLst>
          </p:cNvPr>
          <p:cNvSpPr txBox="1"/>
          <p:nvPr/>
        </p:nvSpPr>
        <p:spPr>
          <a:xfrm>
            <a:off x="8003001" y="2863161"/>
            <a:ext cx="4956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h</a:t>
            </a:r>
            <a:r>
              <a:rPr lang="en-US" sz="2800" baseline="-25000" dirty="0"/>
              <a:t>2</a:t>
            </a:r>
            <a:endParaRPr lang="en-US" baseline="-250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3401834-94AF-4993-8D6E-003A1A60A066}"/>
              </a:ext>
            </a:extLst>
          </p:cNvPr>
          <p:cNvSpPr txBox="1"/>
          <p:nvPr/>
        </p:nvSpPr>
        <p:spPr>
          <a:xfrm>
            <a:off x="8608710" y="1465818"/>
            <a:ext cx="34401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When gas expands it does work on</a:t>
            </a:r>
          </a:p>
          <a:p>
            <a:r>
              <a:rPr lang="en-US" dirty="0"/>
              <a:t>its container:</a:t>
            </a:r>
          </a:p>
        </p:txBody>
      </p:sp>
      <p:graphicFrame>
        <p:nvGraphicFramePr>
          <p:cNvPr id="35" name="Object 34">
            <a:extLst>
              <a:ext uri="{FF2B5EF4-FFF2-40B4-BE49-F238E27FC236}">
                <a16:creationId xmlns:a16="http://schemas.microsoft.com/office/drawing/2014/main" id="{8BF901D4-2122-4B45-AFB8-6D3BCC6B4ED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9135036"/>
              </p:ext>
            </p:extLst>
          </p:nvPr>
        </p:nvGraphicFramePr>
        <p:xfrm>
          <a:off x="8965149" y="3046160"/>
          <a:ext cx="1055688" cy="858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2" name="Equation" r:id="rId13" imgW="609480" imgH="495000" progId="Equation.DSMT4">
                  <p:embed/>
                </p:oleObj>
              </mc:Choice>
              <mc:Fallback>
                <p:oleObj name="Equation" r:id="rId13" imgW="609480" imgH="49500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8D8AE189-854E-40FA-95DA-60414CA2A74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8965149" y="3046160"/>
                        <a:ext cx="1055688" cy="8588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35">
            <a:extLst>
              <a:ext uri="{FF2B5EF4-FFF2-40B4-BE49-F238E27FC236}">
                <a16:creationId xmlns:a16="http://schemas.microsoft.com/office/drawing/2014/main" id="{9BC3C140-B897-414E-9D81-81D4547221F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6925914"/>
              </p:ext>
            </p:extLst>
          </p:nvPr>
        </p:nvGraphicFramePr>
        <p:xfrm>
          <a:off x="9007475" y="3924776"/>
          <a:ext cx="968375" cy="858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3" name="Equation" r:id="rId15" imgW="558720" imgH="495000" progId="Equation.DSMT4">
                  <p:embed/>
                </p:oleObj>
              </mc:Choice>
              <mc:Fallback>
                <p:oleObj name="Equation" r:id="rId15" imgW="558720" imgH="495000" progId="Equation.DSMT4">
                  <p:embed/>
                  <p:pic>
                    <p:nvPicPr>
                      <p:cNvPr id="35" name="Object 34">
                        <a:extLst>
                          <a:ext uri="{FF2B5EF4-FFF2-40B4-BE49-F238E27FC236}">
                            <a16:creationId xmlns:a16="http://schemas.microsoft.com/office/drawing/2014/main" id="{8BF901D4-2122-4B45-AFB8-6D3BCC6B4ED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9007475" y="3924776"/>
                        <a:ext cx="968375" cy="8588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36">
            <a:extLst>
              <a:ext uri="{FF2B5EF4-FFF2-40B4-BE49-F238E27FC236}">
                <a16:creationId xmlns:a16="http://schemas.microsoft.com/office/drawing/2014/main" id="{50F30477-9A8E-412F-9034-E6EE6EB2703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0093852"/>
              </p:ext>
            </p:extLst>
          </p:nvPr>
        </p:nvGraphicFramePr>
        <p:xfrm>
          <a:off x="8767763" y="4896809"/>
          <a:ext cx="1208087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4" name="Equation" r:id="rId17" imgW="736560" imgH="495000" progId="Equation.DSMT4">
                  <p:embed/>
                </p:oleObj>
              </mc:Choice>
              <mc:Fallback>
                <p:oleObj name="Equation" r:id="rId17" imgW="736560" imgH="495000" progId="Equation.DSMT4">
                  <p:embed/>
                  <p:pic>
                    <p:nvPicPr>
                      <p:cNvPr id="25" name="Object 24">
                        <a:extLst>
                          <a:ext uri="{FF2B5EF4-FFF2-40B4-BE49-F238E27FC236}">
                            <a16:creationId xmlns:a16="http://schemas.microsoft.com/office/drawing/2014/main" id="{0BE80E28-A07D-4851-BB68-F87B2FAA47D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8767763" y="4896809"/>
                        <a:ext cx="1208087" cy="81280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FF126647-4572-403B-830B-9D94F6A17DCA}"/>
              </a:ext>
            </a:extLst>
          </p:cNvPr>
          <p:cNvCxnSpPr>
            <a:cxnSpLocks/>
          </p:cNvCxnSpPr>
          <p:nvPr/>
        </p:nvCxnSpPr>
        <p:spPr>
          <a:xfrm>
            <a:off x="5835652" y="2318002"/>
            <a:ext cx="0" cy="118660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2F4AA980-5CA8-414A-933F-20A466829CFF}"/>
              </a:ext>
            </a:extLst>
          </p:cNvPr>
          <p:cNvCxnSpPr/>
          <p:nvPr/>
        </p:nvCxnSpPr>
        <p:spPr>
          <a:xfrm>
            <a:off x="5736815" y="3504604"/>
            <a:ext cx="16818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E68AA4F0-57FB-493D-9212-E0698C8A5F1A}"/>
              </a:ext>
            </a:extLst>
          </p:cNvPr>
          <p:cNvCxnSpPr/>
          <p:nvPr/>
        </p:nvCxnSpPr>
        <p:spPr>
          <a:xfrm>
            <a:off x="5736815" y="3276790"/>
            <a:ext cx="16818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9C4A3BD3-AB1F-4920-A29D-B0028E126270}"/>
              </a:ext>
            </a:extLst>
          </p:cNvPr>
          <p:cNvCxnSpPr/>
          <p:nvPr/>
        </p:nvCxnSpPr>
        <p:spPr>
          <a:xfrm>
            <a:off x="5751561" y="3047451"/>
            <a:ext cx="16818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AC4A70ED-4AD0-402E-B6AD-6E7A27A610E8}"/>
              </a:ext>
            </a:extLst>
          </p:cNvPr>
          <p:cNvCxnSpPr/>
          <p:nvPr/>
        </p:nvCxnSpPr>
        <p:spPr>
          <a:xfrm>
            <a:off x="5740953" y="2809233"/>
            <a:ext cx="16818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0D2F05B4-871E-441D-8B03-C7F814DA1517}"/>
              </a:ext>
            </a:extLst>
          </p:cNvPr>
          <p:cNvCxnSpPr/>
          <p:nvPr/>
        </p:nvCxnSpPr>
        <p:spPr>
          <a:xfrm>
            <a:off x="5751561" y="2562136"/>
            <a:ext cx="16818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AF90F33A-D17C-49C4-BBE2-23FDB7DD939A}"/>
              </a:ext>
            </a:extLst>
          </p:cNvPr>
          <p:cNvCxnSpPr/>
          <p:nvPr/>
        </p:nvCxnSpPr>
        <p:spPr>
          <a:xfrm>
            <a:off x="5751561" y="2318002"/>
            <a:ext cx="16818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D9F9730A-454E-4829-A0CA-E9132C959EA3}"/>
              </a:ext>
            </a:extLst>
          </p:cNvPr>
          <p:cNvSpPr txBox="1"/>
          <p:nvPr/>
        </p:nvSpPr>
        <p:spPr>
          <a:xfrm>
            <a:off x="5426656" y="3208460"/>
            <a:ext cx="405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dx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28D8970-AD59-48B5-9B7F-7AEB5265AE4B}"/>
              </a:ext>
            </a:extLst>
          </p:cNvPr>
          <p:cNvSpPr txBox="1"/>
          <p:nvPr/>
        </p:nvSpPr>
        <p:spPr>
          <a:xfrm>
            <a:off x="5423541" y="2968132"/>
            <a:ext cx="405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dx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04485AE-C588-4CBD-A41E-19B337FBA923}"/>
              </a:ext>
            </a:extLst>
          </p:cNvPr>
          <p:cNvSpPr txBox="1"/>
          <p:nvPr/>
        </p:nvSpPr>
        <p:spPr>
          <a:xfrm>
            <a:off x="5418327" y="2743824"/>
            <a:ext cx="405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dx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BD2FE76-4CFC-4B14-94F9-EB589BB17CBB}"/>
              </a:ext>
            </a:extLst>
          </p:cNvPr>
          <p:cNvSpPr txBox="1"/>
          <p:nvPr/>
        </p:nvSpPr>
        <p:spPr>
          <a:xfrm>
            <a:off x="5434768" y="2495163"/>
            <a:ext cx="405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dx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573D895-3D42-4234-9AA4-8547DC42C470}"/>
              </a:ext>
            </a:extLst>
          </p:cNvPr>
          <p:cNvSpPr txBox="1"/>
          <p:nvPr/>
        </p:nvSpPr>
        <p:spPr>
          <a:xfrm>
            <a:off x="5424858" y="2227651"/>
            <a:ext cx="405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dx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D158568-80E1-4E2B-A2D6-0318510F163E}"/>
              </a:ext>
            </a:extLst>
          </p:cNvPr>
          <p:cNvSpPr txBox="1"/>
          <p:nvPr/>
        </p:nvSpPr>
        <p:spPr>
          <a:xfrm>
            <a:off x="8681872" y="5855894"/>
            <a:ext cx="35101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note V is volume here (V</a:t>
            </a:r>
            <a:r>
              <a:rPr lang="en-US" baseline="-25000" dirty="0"/>
              <a:t>1</a:t>
            </a:r>
            <a:r>
              <a:rPr lang="en-US" dirty="0"/>
              <a:t> = Ah</a:t>
            </a:r>
            <a:r>
              <a:rPr lang="en-US" baseline="-25000" dirty="0"/>
              <a:t>1</a:t>
            </a:r>
            <a:r>
              <a:rPr lang="en-US" dirty="0"/>
              <a:t>, </a:t>
            </a:r>
          </a:p>
          <a:p>
            <a:r>
              <a:rPr lang="en-US" dirty="0"/>
              <a:t>V</a:t>
            </a:r>
            <a:r>
              <a:rPr lang="en-US" baseline="-25000" dirty="0"/>
              <a:t>2</a:t>
            </a:r>
            <a:r>
              <a:rPr lang="en-US" dirty="0"/>
              <a:t> = Ah</a:t>
            </a:r>
            <a:r>
              <a:rPr lang="en-US" baseline="-25000" dirty="0"/>
              <a:t>2</a:t>
            </a:r>
            <a:r>
              <a:rPr lang="en-US" dirty="0"/>
              <a:t>) and must be measured in </a:t>
            </a:r>
          </a:p>
          <a:p>
            <a:r>
              <a:rPr lang="en-US" dirty="0"/>
              <a:t>m</a:t>
            </a:r>
            <a:r>
              <a:rPr lang="en-US" baseline="30000" dirty="0"/>
              <a:t>3</a:t>
            </a:r>
            <a:r>
              <a:rPr lang="en-US" dirty="0"/>
              <a:t>.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1F8D558-2FA6-4763-A892-70A9B9706616}"/>
              </a:ext>
            </a:extLst>
          </p:cNvPr>
          <p:cNvSpPr txBox="1"/>
          <p:nvPr/>
        </p:nvSpPr>
        <p:spPr>
          <a:xfrm>
            <a:off x="470665" y="332502"/>
            <a:ext cx="2834687" cy="646331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Work (W) = Energy transfer</a:t>
            </a:r>
          </a:p>
          <a:p>
            <a:r>
              <a:rPr lang="en-US" dirty="0"/>
              <a:t>accompanied by a </a:t>
            </a:r>
            <a:r>
              <a:rPr lang="en-US" i="1" dirty="0"/>
              <a:t>net</a:t>
            </a:r>
            <a:r>
              <a:rPr lang="en-US" dirty="0"/>
              <a:t> force.</a:t>
            </a:r>
          </a:p>
        </p:txBody>
      </p:sp>
    </p:spTree>
    <p:extLst>
      <p:ext uri="{BB962C8B-B14F-4D97-AF65-F5344CB8AC3E}">
        <p14:creationId xmlns:p14="http://schemas.microsoft.com/office/powerpoint/2010/main" val="3098755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0" grpId="0"/>
      <p:bldP spid="71" grpId="0"/>
      <p:bldP spid="72" grpId="0"/>
      <p:bldP spid="73" grpId="0"/>
      <p:bldP spid="7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2EAC6B-9EBF-4D32-BD0F-5B5978E23E85}"/>
              </a:ext>
            </a:extLst>
          </p:cNvPr>
          <p:cNvSpPr txBox="1">
            <a:spLocks/>
          </p:cNvSpPr>
          <p:nvPr/>
        </p:nvSpPr>
        <p:spPr>
          <a:xfrm>
            <a:off x="4873702" y="156609"/>
            <a:ext cx="2223052" cy="61698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F.2 Heat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0EF171-5A29-4D31-90DA-0CD82AFC4B09}"/>
              </a:ext>
            </a:extLst>
          </p:cNvPr>
          <p:cNvSpPr txBox="1"/>
          <p:nvPr/>
        </p:nvSpPr>
        <p:spPr>
          <a:xfrm>
            <a:off x="412792" y="1076446"/>
            <a:ext cx="3279424" cy="646331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Heat (Q) = Energy transfer</a:t>
            </a:r>
          </a:p>
          <a:p>
            <a:r>
              <a:rPr lang="en-US" dirty="0"/>
              <a:t>accompanied by a zero </a:t>
            </a:r>
            <a:r>
              <a:rPr lang="en-US" i="1" dirty="0"/>
              <a:t>net</a:t>
            </a:r>
            <a:r>
              <a:rPr lang="en-US" dirty="0"/>
              <a:t> force.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EE17C84-0925-4BFA-A119-6D7B228590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8875" y="773594"/>
            <a:ext cx="7739199" cy="4886426"/>
          </a:xfrm>
          <a:prstGeom prst="rect">
            <a:avLst/>
          </a:prstGeom>
        </p:spPr>
      </p:pic>
      <p:pic>
        <p:nvPicPr>
          <p:cNvPr id="8" name="Graphic 7" descr="Donut">
            <a:extLst>
              <a:ext uri="{FF2B5EF4-FFF2-40B4-BE49-F238E27FC236}">
                <a16:creationId xmlns:a16="http://schemas.microsoft.com/office/drawing/2014/main" id="{66685EB7-BEA5-4101-A1F4-85B2FC58A0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096754" y="1964629"/>
            <a:ext cx="2290314" cy="229031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1A9EFE47-88B1-44E8-B935-47D3C00D91A3}"/>
                  </a:ext>
                </a:extLst>
              </p14:cNvPr>
              <p14:cNvContentPartPr/>
              <p14:nvPr/>
            </p14:nvContentPartPr>
            <p14:xfrm>
              <a:off x="6618901" y="2182475"/>
              <a:ext cx="3176640" cy="55944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1A9EFE47-88B1-44E8-B935-47D3C00D91A3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600901" y="2164835"/>
                <a:ext cx="3212280" cy="595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A23F5B0A-547F-4F9E-9F6E-13A0B0160558}"/>
                  </a:ext>
                </a:extLst>
              </p14:cNvPr>
              <p14:cNvContentPartPr/>
              <p14:nvPr/>
            </p14:nvContentPartPr>
            <p14:xfrm>
              <a:off x="6668941" y="2830066"/>
              <a:ext cx="3176640" cy="55944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A23F5B0A-547F-4F9E-9F6E-13A0B0160558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650941" y="2812426"/>
                <a:ext cx="3212280" cy="595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0A291C2A-5882-4362-A7F7-815200C3D7D9}"/>
                  </a:ext>
                </a:extLst>
              </p14:cNvPr>
              <p14:cNvContentPartPr/>
              <p14:nvPr/>
            </p14:nvContentPartPr>
            <p14:xfrm>
              <a:off x="6668941" y="3459859"/>
              <a:ext cx="3176640" cy="55944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0A291C2A-5882-4362-A7F7-815200C3D7D9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650941" y="3442219"/>
                <a:ext cx="3212280" cy="595080"/>
              </a:xfrm>
              <a:prstGeom prst="rect">
                <a:avLst/>
              </a:prstGeom>
            </p:spPr>
          </p:pic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4094D992-F814-42B7-8894-470E1DD02356}"/>
              </a:ext>
            </a:extLst>
          </p:cNvPr>
          <p:cNvSpPr txBox="1"/>
          <p:nvPr/>
        </p:nvSpPr>
        <p:spPr>
          <a:xfrm>
            <a:off x="412792" y="1978779"/>
            <a:ext cx="388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e.g., in a microwave….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1E4E9B1-7874-4C25-86AC-3B41CC79DDA3}"/>
              </a:ext>
            </a:extLst>
          </p:cNvPr>
          <p:cNvSpPr txBox="1"/>
          <p:nvPr/>
        </p:nvSpPr>
        <p:spPr>
          <a:xfrm>
            <a:off x="349784" y="6025628"/>
            <a:ext cx="7638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There are four main kinds of heat transfer, and each has an associated formula. 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D66444E-6C66-407C-8E3D-81B9867C413C}"/>
              </a:ext>
            </a:extLst>
          </p:cNvPr>
          <p:cNvSpPr txBox="1"/>
          <p:nvPr/>
        </p:nvSpPr>
        <p:spPr>
          <a:xfrm>
            <a:off x="401831" y="2511388"/>
            <a:ext cx="3889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it creates electromagnetic field </a:t>
            </a:r>
          </a:p>
          <a:p>
            <a:r>
              <a:rPr lang="en-US" dirty="0"/>
              <a:t>      waves permeating the donut.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AFCD08-C06B-480E-B502-5387361B3F6E}"/>
              </a:ext>
            </a:extLst>
          </p:cNvPr>
          <p:cNvSpPr txBox="1"/>
          <p:nvPr/>
        </p:nvSpPr>
        <p:spPr>
          <a:xfrm>
            <a:off x="412792" y="3359142"/>
            <a:ext cx="38891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electromagnetic field exerts</a:t>
            </a:r>
          </a:p>
          <a:p>
            <a:r>
              <a:rPr lang="en-US" dirty="0"/>
              <a:t>      forces on the charges in the atoms </a:t>
            </a:r>
          </a:p>
          <a:p>
            <a:r>
              <a:rPr lang="en-US" dirty="0"/>
              <a:t>      of the donut, doing work on them,</a:t>
            </a:r>
          </a:p>
          <a:p>
            <a:r>
              <a:rPr lang="en-US" dirty="0"/>
              <a:t>      and speeding them up (increasing T)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8AE2A50-967D-49B8-912B-0139353C69CC}"/>
              </a:ext>
            </a:extLst>
          </p:cNvPr>
          <p:cNvSpPr txBox="1"/>
          <p:nvPr/>
        </p:nvSpPr>
        <p:spPr>
          <a:xfrm>
            <a:off x="401831" y="4607446"/>
            <a:ext cx="38891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but since the electromagnetic field</a:t>
            </a:r>
          </a:p>
          <a:p>
            <a:r>
              <a:rPr lang="en-US" dirty="0"/>
              <a:t>      wave is rapidly varying, its force</a:t>
            </a:r>
          </a:p>
          <a:p>
            <a:r>
              <a:rPr lang="en-US" dirty="0"/>
              <a:t>      points up just as much as down, and</a:t>
            </a:r>
          </a:p>
          <a:p>
            <a:r>
              <a:rPr lang="en-US" dirty="0"/>
              <a:t>      there is no </a:t>
            </a:r>
            <a:r>
              <a:rPr lang="en-US" i="1" dirty="0"/>
              <a:t>net</a:t>
            </a:r>
            <a:r>
              <a:rPr lang="en-US" dirty="0"/>
              <a:t> force.  </a:t>
            </a:r>
          </a:p>
        </p:txBody>
      </p:sp>
    </p:spTree>
    <p:extLst>
      <p:ext uri="{BB962C8B-B14F-4D97-AF65-F5344CB8AC3E}">
        <p14:creationId xmlns:p14="http://schemas.microsoft.com/office/powerpoint/2010/main" val="139369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Cube 55">
            <a:extLst>
              <a:ext uri="{FF2B5EF4-FFF2-40B4-BE49-F238E27FC236}">
                <a16:creationId xmlns:a16="http://schemas.microsoft.com/office/drawing/2014/main" id="{57EB9261-EEAA-46CC-BA66-2D75CAC0B064}"/>
              </a:ext>
            </a:extLst>
          </p:cNvPr>
          <p:cNvSpPr/>
          <p:nvPr/>
        </p:nvSpPr>
        <p:spPr>
          <a:xfrm>
            <a:off x="142013" y="4455966"/>
            <a:ext cx="1927290" cy="1785304"/>
          </a:xfrm>
          <a:prstGeom prst="cube">
            <a:avLst/>
          </a:prstGeom>
          <a:solidFill>
            <a:srgbClr val="F8604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Cube 59">
            <a:extLst>
              <a:ext uri="{FF2B5EF4-FFF2-40B4-BE49-F238E27FC236}">
                <a16:creationId xmlns:a16="http://schemas.microsoft.com/office/drawing/2014/main" id="{EDD8945B-9ACC-4276-8FC1-E1BEE160A335}"/>
              </a:ext>
            </a:extLst>
          </p:cNvPr>
          <p:cNvSpPr/>
          <p:nvPr/>
        </p:nvSpPr>
        <p:spPr>
          <a:xfrm>
            <a:off x="1672652" y="4707555"/>
            <a:ext cx="3255002" cy="1268971"/>
          </a:xfrm>
          <a:prstGeom prst="cube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9" name="Cube 58">
            <a:extLst>
              <a:ext uri="{FF2B5EF4-FFF2-40B4-BE49-F238E27FC236}">
                <a16:creationId xmlns:a16="http://schemas.microsoft.com/office/drawing/2014/main" id="{7BA26574-605D-4D3F-92F3-38BD799C6923}"/>
              </a:ext>
            </a:extLst>
          </p:cNvPr>
          <p:cNvSpPr/>
          <p:nvPr/>
        </p:nvSpPr>
        <p:spPr>
          <a:xfrm>
            <a:off x="4481501" y="4463650"/>
            <a:ext cx="1997230" cy="1756934"/>
          </a:xfrm>
          <a:prstGeom prst="cub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6C40A2-C80D-4D53-AAA6-8FED9FA7118F}"/>
              </a:ext>
            </a:extLst>
          </p:cNvPr>
          <p:cNvSpPr txBox="1">
            <a:spLocks/>
          </p:cNvSpPr>
          <p:nvPr/>
        </p:nvSpPr>
        <p:spPr>
          <a:xfrm>
            <a:off x="3919544" y="304812"/>
            <a:ext cx="4170907" cy="616985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F.2 Heat (Conduction)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027084-39FD-4677-A73F-BA232A57048B}"/>
              </a:ext>
            </a:extLst>
          </p:cNvPr>
          <p:cNvSpPr txBox="1"/>
          <p:nvPr/>
        </p:nvSpPr>
        <p:spPr>
          <a:xfrm>
            <a:off x="4007543" y="1012810"/>
            <a:ext cx="7551491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Conduction occurs by direct contact between atoms at different temperatures.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131E2AE-838F-41E2-ACE0-88569AAB5C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263" y="367326"/>
            <a:ext cx="2729651" cy="1293570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21737989-0926-4ADF-9182-15BA35F7FE4C}"/>
              </a:ext>
            </a:extLst>
          </p:cNvPr>
          <p:cNvSpPr/>
          <p:nvPr/>
        </p:nvSpPr>
        <p:spPr>
          <a:xfrm>
            <a:off x="5027263" y="4518834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D18E6D5-D8DD-4903-9A4E-6B00818F025B}"/>
              </a:ext>
            </a:extLst>
          </p:cNvPr>
          <p:cNvSpPr/>
          <p:nvPr/>
        </p:nvSpPr>
        <p:spPr>
          <a:xfrm>
            <a:off x="5133397" y="4895018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E75C334-1E59-45B5-99A6-9D72371C0E9E}"/>
              </a:ext>
            </a:extLst>
          </p:cNvPr>
          <p:cNvSpPr/>
          <p:nvPr/>
        </p:nvSpPr>
        <p:spPr>
          <a:xfrm>
            <a:off x="4817022" y="5882804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76721E5-20DF-4EDB-93DD-52CB998EA3BD}"/>
              </a:ext>
            </a:extLst>
          </p:cNvPr>
          <p:cNvSpPr/>
          <p:nvPr/>
        </p:nvSpPr>
        <p:spPr>
          <a:xfrm>
            <a:off x="5303736" y="5814389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8B1BACC-BCE9-4F7C-8980-361727C15503}"/>
              </a:ext>
            </a:extLst>
          </p:cNvPr>
          <p:cNvSpPr/>
          <p:nvPr/>
        </p:nvSpPr>
        <p:spPr>
          <a:xfrm>
            <a:off x="5017467" y="5358318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F0205B0-B4AE-472F-9836-20C3A7DAB48D}"/>
              </a:ext>
            </a:extLst>
          </p:cNvPr>
          <p:cNvSpPr/>
          <p:nvPr/>
        </p:nvSpPr>
        <p:spPr>
          <a:xfrm>
            <a:off x="5765489" y="4561752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B5D8981-A72A-4559-8D6C-1254799A2251}"/>
              </a:ext>
            </a:extLst>
          </p:cNvPr>
          <p:cNvSpPr/>
          <p:nvPr/>
        </p:nvSpPr>
        <p:spPr>
          <a:xfrm>
            <a:off x="5789113" y="4955392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236F42C-1CB7-422C-BF98-46CABAFEF20C}"/>
              </a:ext>
            </a:extLst>
          </p:cNvPr>
          <p:cNvSpPr/>
          <p:nvPr/>
        </p:nvSpPr>
        <p:spPr>
          <a:xfrm>
            <a:off x="5546654" y="5459063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A635DC2-02CF-49BF-8B45-15CA5A46F67D}"/>
              </a:ext>
            </a:extLst>
          </p:cNvPr>
          <p:cNvSpPr/>
          <p:nvPr/>
        </p:nvSpPr>
        <p:spPr>
          <a:xfrm>
            <a:off x="6125593" y="5438520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C5D71FF-4410-4EAF-9AFC-D8E2474F0B27}"/>
              </a:ext>
            </a:extLst>
          </p:cNvPr>
          <p:cNvSpPr/>
          <p:nvPr/>
        </p:nvSpPr>
        <p:spPr>
          <a:xfrm>
            <a:off x="6174814" y="4951562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248D74EC-DA2B-4ED9-8707-47FAA947556E}"/>
              </a:ext>
            </a:extLst>
          </p:cNvPr>
          <p:cNvSpPr/>
          <p:nvPr/>
        </p:nvSpPr>
        <p:spPr>
          <a:xfrm>
            <a:off x="5433482" y="4997579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2650D8F-75AD-42F5-AC50-D52ED938A24E}"/>
              </a:ext>
            </a:extLst>
          </p:cNvPr>
          <p:cNvSpPr/>
          <p:nvPr/>
        </p:nvSpPr>
        <p:spPr>
          <a:xfrm>
            <a:off x="222405" y="4798114"/>
            <a:ext cx="269908" cy="2832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0B22127-3EB5-4A90-B8B1-8939576AFFED}"/>
              </a:ext>
            </a:extLst>
          </p:cNvPr>
          <p:cNvSpPr/>
          <p:nvPr/>
        </p:nvSpPr>
        <p:spPr>
          <a:xfrm>
            <a:off x="865408" y="5216685"/>
            <a:ext cx="269908" cy="2832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ABD66419-F47A-4864-AEC4-F1430FC5B490}"/>
              </a:ext>
            </a:extLst>
          </p:cNvPr>
          <p:cNvSpPr/>
          <p:nvPr/>
        </p:nvSpPr>
        <p:spPr>
          <a:xfrm>
            <a:off x="784861" y="5618433"/>
            <a:ext cx="269908" cy="2832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6B81643-7267-4E78-A199-D6E7447376F8}"/>
              </a:ext>
            </a:extLst>
          </p:cNvPr>
          <p:cNvSpPr/>
          <p:nvPr/>
        </p:nvSpPr>
        <p:spPr>
          <a:xfrm>
            <a:off x="437393" y="5164507"/>
            <a:ext cx="269908" cy="2832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61F996D4-6599-46F4-AEE9-FD696E8BA444}"/>
              </a:ext>
            </a:extLst>
          </p:cNvPr>
          <p:cNvSpPr/>
          <p:nvPr/>
        </p:nvSpPr>
        <p:spPr>
          <a:xfrm>
            <a:off x="646581" y="4572000"/>
            <a:ext cx="269908" cy="2832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4315E400-41DC-412C-A9D8-4874A96E297D}"/>
              </a:ext>
            </a:extLst>
          </p:cNvPr>
          <p:cNvSpPr/>
          <p:nvPr/>
        </p:nvSpPr>
        <p:spPr>
          <a:xfrm>
            <a:off x="1203467" y="4526971"/>
            <a:ext cx="269908" cy="2832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C538EBA8-F5F7-4D96-AC8D-1283EF0540DC}"/>
              </a:ext>
            </a:extLst>
          </p:cNvPr>
          <p:cNvSpPr/>
          <p:nvPr/>
        </p:nvSpPr>
        <p:spPr>
          <a:xfrm>
            <a:off x="1237312" y="5034964"/>
            <a:ext cx="269908" cy="2832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DD78B9D1-65F5-4E35-AEA5-3340D1330F59}"/>
              </a:ext>
            </a:extLst>
          </p:cNvPr>
          <p:cNvSpPr/>
          <p:nvPr/>
        </p:nvSpPr>
        <p:spPr>
          <a:xfrm>
            <a:off x="1239542" y="5449883"/>
            <a:ext cx="269908" cy="2832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BBB553F1-7E7B-4872-A174-2EA9862F60EE}"/>
              </a:ext>
            </a:extLst>
          </p:cNvPr>
          <p:cNvSpPr/>
          <p:nvPr/>
        </p:nvSpPr>
        <p:spPr>
          <a:xfrm>
            <a:off x="396394" y="5901699"/>
            <a:ext cx="269908" cy="2832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7BC0A42-ABC8-4E83-9342-F7A92247B67F}"/>
              </a:ext>
            </a:extLst>
          </p:cNvPr>
          <p:cNvSpPr/>
          <p:nvPr/>
        </p:nvSpPr>
        <p:spPr>
          <a:xfrm>
            <a:off x="1946780" y="4812304"/>
            <a:ext cx="269908" cy="283266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B1C84434-054D-4FFE-A0C0-8E17F821C69B}"/>
              </a:ext>
            </a:extLst>
          </p:cNvPr>
          <p:cNvSpPr/>
          <p:nvPr/>
        </p:nvSpPr>
        <p:spPr>
          <a:xfrm>
            <a:off x="1948260" y="5187504"/>
            <a:ext cx="269908" cy="283266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87491AB-F9D7-4FD4-A9FC-55CBB2093093}"/>
              </a:ext>
            </a:extLst>
          </p:cNvPr>
          <p:cNvSpPr/>
          <p:nvPr/>
        </p:nvSpPr>
        <p:spPr>
          <a:xfrm>
            <a:off x="1946780" y="5540343"/>
            <a:ext cx="269908" cy="283266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71472A8-8D21-49B4-B40A-E0FB22F41CF4}"/>
              </a:ext>
            </a:extLst>
          </p:cNvPr>
          <p:cNvSpPr/>
          <p:nvPr/>
        </p:nvSpPr>
        <p:spPr>
          <a:xfrm>
            <a:off x="2329737" y="4812304"/>
            <a:ext cx="269908" cy="283266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DCFAD787-4CB8-42A4-A0B7-3B7D4D3C617C}"/>
              </a:ext>
            </a:extLst>
          </p:cNvPr>
          <p:cNvSpPr/>
          <p:nvPr/>
        </p:nvSpPr>
        <p:spPr>
          <a:xfrm>
            <a:off x="2331217" y="5187504"/>
            <a:ext cx="269908" cy="283266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A4A1A1A-8E7B-415A-A3DB-F45C8972B294}"/>
              </a:ext>
            </a:extLst>
          </p:cNvPr>
          <p:cNvSpPr/>
          <p:nvPr/>
        </p:nvSpPr>
        <p:spPr>
          <a:xfrm>
            <a:off x="2329737" y="5540343"/>
            <a:ext cx="269908" cy="283266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95043771-84FD-4AF6-9568-CE66E2489CAA}"/>
              </a:ext>
            </a:extLst>
          </p:cNvPr>
          <p:cNvSpPr/>
          <p:nvPr/>
        </p:nvSpPr>
        <p:spPr>
          <a:xfrm>
            <a:off x="2751376" y="4812304"/>
            <a:ext cx="269908" cy="283266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64F44335-AFDD-4A2E-8F1F-096E0DFD6C3E}"/>
              </a:ext>
            </a:extLst>
          </p:cNvPr>
          <p:cNvSpPr/>
          <p:nvPr/>
        </p:nvSpPr>
        <p:spPr>
          <a:xfrm>
            <a:off x="2752856" y="5187504"/>
            <a:ext cx="269908" cy="283266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4100E4C1-F59E-45D1-819A-31CE88FDE793}"/>
              </a:ext>
            </a:extLst>
          </p:cNvPr>
          <p:cNvSpPr/>
          <p:nvPr/>
        </p:nvSpPr>
        <p:spPr>
          <a:xfrm>
            <a:off x="2751376" y="5540343"/>
            <a:ext cx="269908" cy="283266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C189B2AB-8E5A-45BC-8AC1-D6F02BD14D93}"/>
              </a:ext>
            </a:extLst>
          </p:cNvPr>
          <p:cNvSpPr/>
          <p:nvPr/>
        </p:nvSpPr>
        <p:spPr>
          <a:xfrm>
            <a:off x="3218337" y="4812304"/>
            <a:ext cx="269908" cy="283266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C30A5E23-289E-4CC9-B4EB-1F5B8D21B4E3}"/>
              </a:ext>
            </a:extLst>
          </p:cNvPr>
          <p:cNvSpPr/>
          <p:nvPr/>
        </p:nvSpPr>
        <p:spPr>
          <a:xfrm>
            <a:off x="3219817" y="5187504"/>
            <a:ext cx="269908" cy="283266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522685C3-4F34-4018-801C-C57ABE47D2F3}"/>
              </a:ext>
            </a:extLst>
          </p:cNvPr>
          <p:cNvSpPr/>
          <p:nvPr/>
        </p:nvSpPr>
        <p:spPr>
          <a:xfrm>
            <a:off x="3218337" y="5540343"/>
            <a:ext cx="269908" cy="283266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17820A17-5B26-43AE-B376-170DA60E80D1}"/>
              </a:ext>
            </a:extLst>
          </p:cNvPr>
          <p:cNvSpPr/>
          <p:nvPr/>
        </p:nvSpPr>
        <p:spPr>
          <a:xfrm>
            <a:off x="3673602" y="4803105"/>
            <a:ext cx="269908" cy="283266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CE52745A-DA50-4FC7-929A-3B1764CEE138}"/>
              </a:ext>
            </a:extLst>
          </p:cNvPr>
          <p:cNvSpPr/>
          <p:nvPr/>
        </p:nvSpPr>
        <p:spPr>
          <a:xfrm>
            <a:off x="3675082" y="5178305"/>
            <a:ext cx="269908" cy="283266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6CFA0D0C-9785-41A8-9A05-AAF3673024D3}"/>
              </a:ext>
            </a:extLst>
          </p:cNvPr>
          <p:cNvSpPr/>
          <p:nvPr/>
        </p:nvSpPr>
        <p:spPr>
          <a:xfrm>
            <a:off x="3673602" y="5531144"/>
            <a:ext cx="269908" cy="283266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AC2A4E74-2784-468F-9C71-F8C3D5B5AD53}"/>
              </a:ext>
            </a:extLst>
          </p:cNvPr>
          <p:cNvSpPr/>
          <p:nvPr/>
        </p:nvSpPr>
        <p:spPr>
          <a:xfrm>
            <a:off x="4105716" y="4803105"/>
            <a:ext cx="269908" cy="283266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C3AFE913-C394-40D9-A0B3-DA4E6BE6A2B1}"/>
              </a:ext>
            </a:extLst>
          </p:cNvPr>
          <p:cNvSpPr/>
          <p:nvPr/>
        </p:nvSpPr>
        <p:spPr>
          <a:xfrm>
            <a:off x="4107196" y="5178305"/>
            <a:ext cx="269908" cy="283266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9C8E50E8-33E8-4C52-BD23-DA3AE56DEC85}"/>
              </a:ext>
            </a:extLst>
          </p:cNvPr>
          <p:cNvSpPr/>
          <p:nvPr/>
        </p:nvSpPr>
        <p:spPr>
          <a:xfrm>
            <a:off x="4105716" y="5531144"/>
            <a:ext cx="269908" cy="283266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DB25FC46-8CE1-40FC-A059-B1E5B4C9DC7B}"/>
              </a:ext>
            </a:extLst>
          </p:cNvPr>
          <p:cNvSpPr/>
          <p:nvPr/>
        </p:nvSpPr>
        <p:spPr>
          <a:xfrm>
            <a:off x="4496472" y="4814790"/>
            <a:ext cx="269908" cy="283266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1496E7CD-60BB-4316-9705-A13FF68A4419}"/>
              </a:ext>
            </a:extLst>
          </p:cNvPr>
          <p:cNvSpPr/>
          <p:nvPr/>
        </p:nvSpPr>
        <p:spPr>
          <a:xfrm>
            <a:off x="4516147" y="5162660"/>
            <a:ext cx="269908" cy="283266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282F5ECF-2C27-48BE-8F80-873639F2A1FC}"/>
              </a:ext>
            </a:extLst>
          </p:cNvPr>
          <p:cNvSpPr/>
          <p:nvPr/>
        </p:nvSpPr>
        <p:spPr>
          <a:xfrm>
            <a:off x="4514025" y="5531144"/>
            <a:ext cx="269908" cy="283266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FD5E00B8-A720-422B-9F69-9392DEC1CA56}"/>
              </a:ext>
            </a:extLst>
          </p:cNvPr>
          <p:cNvSpPr/>
          <p:nvPr/>
        </p:nvSpPr>
        <p:spPr>
          <a:xfrm>
            <a:off x="264780" y="5562128"/>
            <a:ext cx="269908" cy="2832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22E4C49-1314-40CD-99D9-4EB41A844177}"/>
              </a:ext>
            </a:extLst>
          </p:cNvPr>
          <p:cNvSpPr txBox="1"/>
          <p:nvPr/>
        </p:nvSpPr>
        <p:spPr>
          <a:xfrm>
            <a:off x="4656280" y="4840225"/>
            <a:ext cx="362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</a:t>
            </a:r>
            <a:endParaRPr lang="en-US" dirty="0"/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5C4F04BB-1E7C-49F6-96D9-39949D5BE66C}"/>
              </a:ext>
            </a:extLst>
          </p:cNvPr>
          <p:cNvCxnSpPr>
            <a:cxnSpLocks/>
          </p:cNvCxnSpPr>
          <p:nvPr/>
        </p:nvCxnSpPr>
        <p:spPr>
          <a:xfrm>
            <a:off x="1797127" y="6679091"/>
            <a:ext cx="29690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4499D8D3-EF8E-4EEC-A82C-817E665055D5}"/>
              </a:ext>
            </a:extLst>
          </p:cNvPr>
          <p:cNvSpPr txBox="1"/>
          <p:nvPr/>
        </p:nvSpPr>
        <p:spPr>
          <a:xfrm>
            <a:off x="2939395" y="6351093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Δ</a:t>
            </a:r>
            <a:r>
              <a:rPr lang="en-US" dirty="0"/>
              <a:t>x</a:t>
            </a:r>
          </a:p>
        </p:txBody>
      </p:sp>
      <p:graphicFrame>
        <p:nvGraphicFramePr>
          <p:cNvPr id="65" name="Object 64">
            <a:extLst>
              <a:ext uri="{FF2B5EF4-FFF2-40B4-BE49-F238E27FC236}">
                <a16:creationId xmlns:a16="http://schemas.microsoft.com/office/drawing/2014/main" id="{B6ECE60B-46F2-43BA-95EA-76D567EFB92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747509"/>
              </p:ext>
            </p:extLst>
          </p:nvPr>
        </p:nvGraphicFramePr>
        <p:xfrm>
          <a:off x="8827673" y="2628000"/>
          <a:ext cx="1265709" cy="6130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6" name="Equation" r:id="rId4" imgW="812520" imgH="393480" progId="Equation.DSMT4">
                  <p:embed/>
                </p:oleObj>
              </mc:Choice>
              <mc:Fallback>
                <p:oleObj name="Equation" r:id="rId4" imgW="81252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827673" y="2628000"/>
                        <a:ext cx="1265709" cy="613078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8" name="Ink 67">
                <a:extLst>
                  <a:ext uri="{FF2B5EF4-FFF2-40B4-BE49-F238E27FC236}">
                    <a16:creationId xmlns:a16="http://schemas.microsoft.com/office/drawing/2014/main" id="{A869940F-BB92-4337-9953-DA92B40CEE83}"/>
                  </a:ext>
                </a:extLst>
              </p14:cNvPr>
              <p14:cNvContentPartPr/>
              <p14:nvPr/>
            </p14:nvContentPartPr>
            <p14:xfrm>
              <a:off x="815462" y="3785652"/>
              <a:ext cx="425160" cy="894323"/>
            </p14:xfrm>
          </p:contentPart>
        </mc:Choice>
        <mc:Fallback xmlns="">
          <p:pic>
            <p:nvPicPr>
              <p:cNvPr id="68" name="Ink 67">
                <a:extLst>
                  <a:ext uri="{FF2B5EF4-FFF2-40B4-BE49-F238E27FC236}">
                    <a16:creationId xmlns:a16="http://schemas.microsoft.com/office/drawing/2014/main" id="{A869940F-BB92-4337-9953-DA92B40CEE83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7462" y="3767658"/>
                <a:ext cx="460800" cy="929952"/>
              </a:xfrm>
              <a:prstGeom prst="rect">
                <a:avLst/>
              </a:prstGeom>
            </p:spPr>
          </p:pic>
        </mc:Fallback>
      </mc:AlternateContent>
      <p:sp>
        <p:nvSpPr>
          <p:cNvPr id="69" name="TextBox 68">
            <a:extLst>
              <a:ext uri="{FF2B5EF4-FFF2-40B4-BE49-F238E27FC236}">
                <a16:creationId xmlns:a16="http://schemas.microsoft.com/office/drawing/2014/main" id="{3F03DEF2-0444-41D2-87F6-A0758522376D}"/>
              </a:ext>
            </a:extLst>
          </p:cNvPr>
          <p:cNvSpPr txBox="1"/>
          <p:nvPr/>
        </p:nvSpPr>
        <p:spPr>
          <a:xfrm>
            <a:off x="236023" y="3088944"/>
            <a:ext cx="13578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Fast moving </a:t>
            </a:r>
          </a:p>
          <a:p>
            <a:r>
              <a:rPr lang="en-US" dirty="0"/>
              <a:t>hot atoms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70" name="Ink 69">
                <a:extLst>
                  <a:ext uri="{FF2B5EF4-FFF2-40B4-BE49-F238E27FC236}">
                    <a16:creationId xmlns:a16="http://schemas.microsoft.com/office/drawing/2014/main" id="{176A2E1E-C488-4D6F-B239-F6D331D15390}"/>
                  </a:ext>
                </a:extLst>
              </p14:cNvPr>
              <p14:cNvContentPartPr/>
              <p14:nvPr/>
            </p14:nvContentPartPr>
            <p14:xfrm>
              <a:off x="5891080" y="3735275"/>
              <a:ext cx="425160" cy="883402"/>
            </p14:xfrm>
          </p:contentPart>
        </mc:Choice>
        <mc:Fallback xmlns="">
          <p:pic>
            <p:nvPicPr>
              <p:cNvPr id="70" name="Ink 69">
                <a:extLst>
                  <a:ext uri="{FF2B5EF4-FFF2-40B4-BE49-F238E27FC236}">
                    <a16:creationId xmlns:a16="http://schemas.microsoft.com/office/drawing/2014/main" id="{176A2E1E-C488-4D6F-B239-F6D331D15390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873080" y="3717276"/>
                <a:ext cx="460800" cy="919040"/>
              </a:xfrm>
              <a:prstGeom prst="rect">
                <a:avLst/>
              </a:prstGeom>
            </p:spPr>
          </p:pic>
        </mc:Fallback>
      </mc:AlternateContent>
      <p:sp>
        <p:nvSpPr>
          <p:cNvPr id="71" name="TextBox 70">
            <a:extLst>
              <a:ext uri="{FF2B5EF4-FFF2-40B4-BE49-F238E27FC236}">
                <a16:creationId xmlns:a16="http://schemas.microsoft.com/office/drawing/2014/main" id="{CC5739D6-7A01-4062-91C5-09F8825E0CC2}"/>
              </a:ext>
            </a:extLst>
          </p:cNvPr>
          <p:cNvSpPr txBox="1"/>
          <p:nvPr/>
        </p:nvSpPr>
        <p:spPr>
          <a:xfrm>
            <a:off x="5339432" y="3014081"/>
            <a:ext cx="14282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Slow moving </a:t>
            </a:r>
          </a:p>
          <a:p>
            <a:r>
              <a:rPr lang="en-US" dirty="0"/>
              <a:t>cold atoms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043E2E74-1249-4258-AC70-240823745FBA}"/>
              </a:ext>
            </a:extLst>
          </p:cNvPr>
          <p:cNvSpPr txBox="1"/>
          <p:nvPr/>
        </p:nvSpPr>
        <p:spPr>
          <a:xfrm>
            <a:off x="1057706" y="5762210"/>
            <a:ext cx="442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T</a:t>
            </a:r>
            <a:r>
              <a:rPr lang="en-US" sz="2400" baseline="-25000" dirty="0">
                <a:solidFill>
                  <a:srgbClr val="FF0000"/>
                </a:solidFill>
              </a:rPr>
              <a:t>h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6273422-BDBF-44F3-94C4-A12660B185D9}"/>
              </a:ext>
            </a:extLst>
          </p:cNvPr>
          <p:cNvSpPr txBox="1"/>
          <p:nvPr/>
        </p:nvSpPr>
        <p:spPr>
          <a:xfrm>
            <a:off x="5649640" y="5754561"/>
            <a:ext cx="3953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T</a:t>
            </a:r>
            <a:r>
              <a:rPr lang="en-US" sz="2400" baseline="-25000" dirty="0">
                <a:solidFill>
                  <a:srgbClr val="0070C0"/>
                </a:solidFill>
              </a:rPr>
              <a:t>c</a:t>
            </a:r>
            <a:endParaRPr lang="en-US" sz="2400" dirty="0">
              <a:solidFill>
                <a:srgbClr val="0070C0"/>
              </a:solidFill>
            </a:endParaRP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7DC8CBDF-E872-4D39-918A-0B9585D083A4}"/>
              </a:ext>
            </a:extLst>
          </p:cNvPr>
          <p:cNvCxnSpPr>
            <a:cxnSpLocks/>
          </p:cNvCxnSpPr>
          <p:nvPr/>
        </p:nvCxnSpPr>
        <p:spPr>
          <a:xfrm>
            <a:off x="2004098" y="1924704"/>
            <a:ext cx="0" cy="2190093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85226755-31B8-422E-B894-EFA4B9061E6E}"/>
              </a:ext>
            </a:extLst>
          </p:cNvPr>
          <p:cNvCxnSpPr/>
          <p:nvPr/>
        </p:nvCxnSpPr>
        <p:spPr>
          <a:xfrm>
            <a:off x="1737250" y="3836501"/>
            <a:ext cx="3566486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57C94A56-8109-4CA1-8224-B8C628D6FB5F}"/>
              </a:ext>
            </a:extLst>
          </p:cNvPr>
          <p:cNvSpPr txBox="1"/>
          <p:nvPr/>
        </p:nvSpPr>
        <p:spPr>
          <a:xfrm>
            <a:off x="1647734" y="1762124"/>
            <a:ext cx="335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7CDBC73-EECC-4107-98E9-D1FD6F146384}"/>
              </a:ext>
            </a:extLst>
          </p:cNvPr>
          <p:cNvSpPr txBox="1"/>
          <p:nvPr/>
        </p:nvSpPr>
        <p:spPr>
          <a:xfrm>
            <a:off x="4857345" y="3788164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</a:t>
            </a: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1416DC2E-6E90-4D1C-86AF-09AFAAB8716E}"/>
              </a:ext>
            </a:extLst>
          </p:cNvPr>
          <p:cNvCxnSpPr>
            <a:cxnSpLocks/>
          </p:cNvCxnSpPr>
          <p:nvPr/>
        </p:nvCxnSpPr>
        <p:spPr>
          <a:xfrm>
            <a:off x="1998870" y="2365514"/>
            <a:ext cx="2953106" cy="0"/>
          </a:xfrm>
          <a:prstGeom prst="line">
            <a:avLst/>
          </a:prstGeom>
          <a:ln w="15875" cap="flat" cmpd="sng" algn="ctr">
            <a:solidFill>
              <a:srgbClr val="FF0000"/>
            </a:solidFill>
            <a:prstDash val="lg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B43D9154-C628-467E-8255-EC4DB4AC84DA}"/>
              </a:ext>
            </a:extLst>
          </p:cNvPr>
          <p:cNvCxnSpPr>
            <a:cxnSpLocks/>
          </p:cNvCxnSpPr>
          <p:nvPr/>
        </p:nvCxnSpPr>
        <p:spPr>
          <a:xfrm>
            <a:off x="2035010" y="3482009"/>
            <a:ext cx="2953106" cy="0"/>
          </a:xfrm>
          <a:prstGeom prst="line">
            <a:avLst/>
          </a:prstGeom>
          <a:ln w="15875" cap="flat" cmpd="sng" algn="ctr">
            <a:solidFill>
              <a:srgbClr val="0070C0"/>
            </a:solidFill>
            <a:prstDash val="lg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654346B0-659A-4533-A600-C9DCC34B0BD1}"/>
              </a:ext>
            </a:extLst>
          </p:cNvPr>
          <p:cNvSpPr txBox="1"/>
          <p:nvPr/>
        </p:nvSpPr>
        <p:spPr>
          <a:xfrm>
            <a:off x="1626553" y="2135163"/>
            <a:ext cx="442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T</a:t>
            </a:r>
            <a:r>
              <a:rPr lang="en-US" sz="2400" baseline="-25000" dirty="0">
                <a:solidFill>
                  <a:srgbClr val="FF0000"/>
                </a:solidFill>
              </a:rPr>
              <a:t>h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6710EEA-DAC1-4A91-9FF9-CA0E3D297DCC}"/>
              </a:ext>
            </a:extLst>
          </p:cNvPr>
          <p:cNvSpPr txBox="1"/>
          <p:nvPr/>
        </p:nvSpPr>
        <p:spPr>
          <a:xfrm>
            <a:off x="1650277" y="3193359"/>
            <a:ext cx="3953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T</a:t>
            </a:r>
            <a:r>
              <a:rPr lang="en-US" sz="2400" baseline="-25000" dirty="0">
                <a:solidFill>
                  <a:srgbClr val="0070C0"/>
                </a:solidFill>
              </a:rPr>
              <a:t>c</a:t>
            </a:r>
            <a:endParaRPr lang="en-US" sz="2400" dirty="0">
              <a:solidFill>
                <a:srgbClr val="0070C0"/>
              </a:solidFill>
            </a:endParaRPr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FFE60861-C9B0-42E3-B2AD-E5EEC7B061EA}"/>
              </a:ext>
            </a:extLst>
          </p:cNvPr>
          <p:cNvCxnSpPr>
            <a:cxnSpLocks/>
          </p:cNvCxnSpPr>
          <p:nvPr/>
        </p:nvCxnSpPr>
        <p:spPr>
          <a:xfrm flipV="1">
            <a:off x="2886330" y="2688687"/>
            <a:ext cx="0" cy="1962826"/>
          </a:xfrm>
          <a:prstGeom prst="line">
            <a:avLst/>
          </a:prstGeom>
          <a:ln w="15875" cap="flat" cmpd="sng" algn="ctr">
            <a:solidFill>
              <a:schemeClr val="accent6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3A64B8F1-09C5-497E-AA86-C844AD7BC334}"/>
              </a:ext>
            </a:extLst>
          </p:cNvPr>
          <p:cNvCxnSpPr>
            <a:cxnSpLocks/>
          </p:cNvCxnSpPr>
          <p:nvPr/>
        </p:nvCxnSpPr>
        <p:spPr>
          <a:xfrm flipV="1">
            <a:off x="3342703" y="2935487"/>
            <a:ext cx="0" cy="1709395"/>
          </a:xfrm>
          <a:prstGeom prst="line">
            <a:avLst/>
          </a:prstGeom>
          <a:ln w="15875" cap="flat" cmpd="sng" algn="ctr">
            <a:solidFill>
              <a:schemeClr val="accent6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A4C39C17-5C0F-4BDB-82FB-B501FFF263DF}"/>
              </a:ext>
            </a:extLst>
          </p:cNvPr>
          <p:cNvCxnSpPr>
            <a:cxnSpLocks/>
          </p:cNvCxnSpPr>
          <p:nvPr/>
        </p:nvCxnSpPr>
        <p:spPr>
          <a:xfrm>
            <a:off x="2039486" y="2375935"/>
            <a:ext cx="2824793" cy="1119105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695F62C7-BF6D-4256-9A47-45F615F5A224}"/>
              </a:ext>
            </a:extLst>
          </p:cNvPr>
          <p:cNvCxnSpPr/>
          <p:nvPr/>
        </p:nvCxnSpPr>
        <p:spPr>
          <a:xfrm flipH="1">
            <a:off x="2033882" y="2688687"/>
            <a:ext cx="852448" cy="0"/>
          </a:xfrm>
          <a:prstGeom prst="line">
            <a:avLst/>
          </a:prstGeom>
          <a:ln w="15875" cap="flat" cmpd="sng" algn="ctr">
            <a:solidFill>
              <a:schemeClr val="accent6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BE05C49C-7C14-459D-BBA9-5CF0E52DF2BC}"/>
              </a:ext>
            </a:extLst>
          </p:cNvPr>
          <p:cNvCxnSpPr>
            <a:cxnSpLocks/>
          </p:cNvCxnSpPr>
          <p:nvPr/>
        </p:nvCxnSpPr>
        <p:spPr>
          <a:xfrm flipH="1">
            <a:off x="2033882" y="2935487"/>
            <a:ext cx="1278672" cy="0"/>
          </a:xfrm>
          <a:prstGeom prst="line">
            <a:avLst/>
          </a:prstGeom>
          <a:ln w="15875" cap="flat" cmpd="sng" algn="ctr">
            <a:solidFill>
              <a:schemeClr val="accent6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3" name="TextBox 102">
            <a:extLst>
              <a:ext uri="{FF2B5EF4-FFF2-40B4-BE49-F238E27FC236}">
                <a16:creationId xmlns:a16="http://schemas.microsoft.com/office/drawing/2014/main" id="{3269AC75-71DA-4560-8642-461329CA39FD}"/>
              </a:ext>
            </a:extLst>
          </p:cNvPr>
          <p:cNvSpPr txBox="1"/>
          <p:nvPr/>
        </p:nvSpPr>
        <p:spPr>
          <a:xfrm>
            <a:off x="5090597" y="1447516"/>
            <a:ext cx="70506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Hot atoms collide with 1</a:t>
            </a:r>
            <a:r>
              <a:rPr lang="en-US" sz="1600" baseline="30000" dirty="0"/>
              <a:t>st</a:t>
            </a:r>
            <a:r>
              <a:rPr lang="en-US" sz="1600" dirty="0"/>
              <a:t> column of thermal conductor atoms, raising their T.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Then 1</a:t>
            </a:r>
            <a:r>
              <a:rPr lang="en-US" sz="1600" baseline="30000" dirty="0"/>
              <a:t>st</a:t>
            </a:r>
            <a:r>
              <a:rPr lang="en-US" sz="1600" dirty="0"/>
              <a:t> column then collides with the 2</a:t>
            </a:r>
            <a:r>
              <a:rPr lang="en-US" sz="1600" baseline="30000" dirty="0"/>
              <a:t>nd</a:t>
            </a:r>
            <a:r>
              <a:rPr lang="en-US" sz="1600" dirty="0"/>
              <a:t> column, raising </a:t>
            </a:r>
            <a:r>
              <a:rPr lang="en-US" sz="1600" i="1" dirty="0"/>
              <a:t>their</a:t>
            </a:r>
            <a:r>
              <a:rPr lang="en-US" sz="1600" dirty="0"/>
              <a:t> T,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And so on, until the last column collides with the cold atoms, raising </a:t>
            </a:r>
            <a:r>
              <a:rPr lang="en-US" sz="1600" i="1" dirty="0"/>
              <a:t>their</a:t>
            </a:r>
            <a:r>
              <a:rPr lang="en-US" sz="1600" dirty="0"/>
              <a:t> T.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So energy gets transferred from hot to cold.  And rate of energy transfer is this: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1DDE42A-749D-44F4-BB36-4DB733F2F97D}"/>
              </a:ext>
            </a:extLst>
          </p:cNvPr>
          <p:cNvSpPr txBox="1"/>
          <p:nvPr/>
        </p:nvSpPr>
        <p:spPr>
          <a:xfrm>
            <a:off x="2215566" y="6021524"/>
            <a:ext cx="1937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thermal conductor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871F0553-8659-4769-9F3B-83E518642107}"/>
              </a:ext>
            </a:extLst>
          </p:cNvPr>
          <p:cNvSpPr txBox="1"/>
          <p:nvPr/>
        </p:nvSpPr>
        <p:spPr>
          <a:xfrm>
            <a:off x="7013338" y="3982534"/>
            <a:ext cx="45147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k = thermal conductivity (W/</a:t>
            </a:r>
            <a:r>
              <a:rPr lang="en-US" sz="1600" dirty="0" err="1"/>
              <a:t>mK</a:t>
            </a:r>
            <a:r>
              <a:rPr lang="en-US" sz="1600" dirty="0"/>
              <a:t>).  Kind of measures </a:t>
            </a:r>
          </a:p>
          <a:p>
            <a:r>
              <a:rPr lang="en-US" sz="1600" dirty="0"/>
              <a:t>      frequency of collisions between atoms.  e.g.,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AC216D16-4D55-4EC4-817F-D4890D9907C5}"/>
              </a:ext>
            </a:extLst>
          </p:cNvPr>
          <p:cNvSpPr txBox="1"/>
          <p:nvPr/>
        </p:nvSpPr>
        <p:spPr>
          <a:xfrm>
            <a:off x="7013338" y="3375735"/>
            <a:ext cx="46054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 = area of thermal contact between hot/cold atoms,</a:t>
            </a:r>
          </a:p>
          <a:p>
            <a:r>
              <a:rPr lang="en-US" sz="1600" dirty="0"/>
              <a:t>       and kind of models # atoms making collisions.</a:t>
            </a:r>
          </a:p>
        </p:txBody>
      </p:sp>
      <p:graphicFrame>
        <p:nvGraphicFramePr>
          <p:cNvPr id="112" name="Object 111">
            <a:extLst>
              <a:ext uri="{FF2B5EF4-FFF2-40B4-BE49-F238E27FC236}">
                <a16:creationId xmlns:a16="http://schemas.microsoft.com/office/drawing/2014/main" id="{39BD8430-8F38-4710-957A-B3689D815A6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8034220"/>
              </p:ext>
            </p:extLst>
          </p:nvPr>
        </p:nvGraphicFramePr>
        <p:xfrm>
          <a:off x="7422827" y="4593698"/>
          <a:ext cx="3279063" cy="10790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7" name="Equation" r:id="rId9" imgW="2489040" imgH="812520" progId="Equation.DSMT4">
                  <p:embed/>
                </p:oleObj>
              </mc:Choice>
              <mc:Fallback>
                <p:oleObj name="Equation" r:id="rId9" imgW="2489040" imgH="81252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22827" y="4593698"/>
                        <a:ext cx="3279063" cy="107907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3" name="Object 112">
            <a:extLst>
              <a:ext uri="{FF2B5EF4-FFF2-40B4-BE49-F238E27FC236}">
                <a16:creationId xmlns:a16="http://schemas.microsoft.com/office/drawing/2014/main" id="{13F6E3E0-A7D2-4170-B009-BC90E195735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2224973"/>
              </p:ext>
            </p:extLst>
          </p:nvPr>
        </p:nvGraphicFramePr>
        <p:xfrm>
          <a:off x="7087336" y="5743401"/>
          <a:ext cx="383171" cy="5656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8" name="Equation" r:id="rId11" imgW="266400" imgH="393480" progId="Equation.DSMT4">
                  <p:embed/>
                </p:oleObj>
              </mc:Choice>
              <mc:Fallback>
                <p:oleObj name="Equation" r:id="rId11" imgW="26640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087336" y="5743401"/>
                        <a:ext cx="383171" cy="5656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4" name="TextBox 113">
            <a:extLst>
              <a:ext uri="{FF2B5EF4-FFF2-40B4-BE49-F238E27FC236}">
                <a16:creationId xmlns:a16="http://schemas.microsoft.com/office/drawing/2014/main" id="{D21D305E-F87F-465D-8339-3D00298FD147}"/>
              </a:ext>
            </a:extLst>
          </p:cNvPr>
          <p:cNvSpPr txBox="1"/>
          <p:nvPr/>
        </p:nvSpPr>
        <p:spPr>
          <a:xfrm>
            <a:off x="7368965" y="5826145"/>
            <a:ext cx="456086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= thermal gradient (slope) and kind of models temp.</a:t>
            </a:r>
          </a:p>
          <a:p>
            <a:r>
              <a:rPr lang="en-US" sz="1600" dirty="0"/>
              <a:t>   difference between neighboring columns, and thus</a:t>
            </a:r>
          </a:p>
          <a:p>
            <a:r>
              <a:rPr lang="en-US" sz="1600" dirty="0"/>
              <a:t>   the amount of energy transferred per collision</a:t>
            </a:r>
            <a:r>
              <a:rPr lang="en-US" dirty="0"/>
              <a:t>.</a:t>
            </a:r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A07DF7F6-7F31-4B8E-ABD5-0A9C866C9B8C}"/>
              </a:ext>
            </a:extLst>
          </p:cNvPr>
          <p:cNvSpPr/>
          <p:nvPr/>
        </p:nvSpPr>
        <p:spPr>
          <a:xfrm>
            <a:off x="2771350" y="5120404"/>
            <a:ext cx="1008139" cy="519776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Q</a:t>
            </a:r>
          </a:p>
        </p:txBody>
      </p:sp>
    </p:spTree>
    <p:extLst>
      <p:ext uri="{BB962C8B-B14F-4D97-AF65-F5344CB8AC3E}">
        <p14:creationId xmlns:p14="http://schemas.microsoft.com/office/powerpoint/2010/main" val="107211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  <p:bldP spid="79" grpId="0"/>
      <p:bldP spid="86" grpId="0"/>
      <p:bldP spid="87" grpId="0"/>
      <p:bldP spid="103" grpId="0"/>
      <p:bldP spid="109" grpId="0"/>
      <p:bldP spid="110" grpId="0"/>
      <p:bldP spid="114" grpId="0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ube 48">
            <a:extLst>
              <a:ext uri="{FF2B5EF4-FFF2-40B4-BE49-F238E27FC236}">
                <a16:creationId xmlns:a16="http://schemas.microsoft.com/office/drawing/2014/main" id="{B0D86FCA-1E29-4A46-AD33-6CFBAC9D49B5}"/>
              </a:ext>
            </a:extLst>
          </p:cNvPr>
          <p:cNvSpPr/>
          <p:nvPr/>
        </p:nvSpPr>
        <p:spPr>
          <a:xfrm>
            <a:off x="204695" y="4504849"/>
            <a:ext cx="5702593" cy="1962950"/>
          </a:xfrm>
          <a:prstGeom prst="cube">
            <a:avLst>
              <a:gd name="adj" fmla="val 70570"/>
            </a:avLst>
          </a:prstGeom>
          <a:solidFill>
            <a:srgbClr val="F8604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F86727-0474-44E3-98B0-CAE3A76C8A7B}"/>
              </a:ext>
            </a:extLst>
          </p:cNvPr>
          <p:cNvSpPr txBox="1">
            <a:spLocks/>
          </p:cNvSpPr>
          <p:nvPr/>
        </p:nvSpPr>
        <p:spPr>
          <a:xfrm>
            <a:off x="3919544" y="304812"/>
            <a:ext cx="4170907" cy="61698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600" b="1" u="sng" dirty="0">
              <a:latin typeface="+mn-lt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5049857-234C-4185-83E8-8416F732393E}"/>
              </a:ext>
            </a:extLst>
          </p:cNvPr>
          <p:cNvSpPr txBox="1">
            <a:spLocks/>
          </p:cNvSpPr>
          <p:nvPr/>
        </p:nvSpPr>
        <p:spPr>
          <a:xfrm>
            <a:off x="3919544" y="304812"/>
            <a:ext cx="4170907" cy="616985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F.2 Heat (Convection)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868D0C-D333-489E-8E65-CD37C4939858}"/>
              </a:ext>
            </a:extLst>
          </p:cNvPr>
          <p:cNvSpPr txBox="1"/>
          <p:nvPr/>
        </p:nvSpPr>
        <p:spPr>
          <a:xfrm>
            <a:off x="4007543" y="1012810"/>
            <a:ext cx="8002255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Convection also occurs by direct contact between atoms at different temperatures, </a:t>
            </a:r>
          </a:p>
          <a:p>
            <a:r>
              <a:rPr lang="en-US" dirty="0"/>
              <a:t>but at least one of the substances must be a fluidic medium.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E06D2AB-B8E9-4227-B51B-C29A54B40D7A}"/>
              </a:ext>
            </a:extLst>
          </p:cNvPr>
          <p:cNvSpPr/>
          <p:nvPr/>
        </p:nvSpPr>
        <p:spPr>
          <a:xfrm>
            <a:off x="1924737" y="3969362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4AE4D72-5E69-41A6-B96F-4AD791891209}"/>
              </a:ext>
            </a:extLst>
          </p:cNvPr>
          <p:cNvSpPr/>
          <p:nvPr/>
        </p:nvSpPr>
        <p:spPr>
          <a:xfrm>
            <a:off x="2701393" y="4640286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ECE8B88-1A19-4ABC-AE7C-4820BBB0C388}"/>
              </a:ext>
            </a:extLst>
          </p:cNvPr>
          <p:cNvSpPr/>
          <p:nvPr/>
        </p:nvSpPr>
        <p:spPr>
          <a:xfrm>
            <a:off x="3000123" y="3187418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F079DD4-340B-446A-A0A3-18F6A75C13AD}"/>
              </a:ext>
            </a:extLst>
          </p:cNvPr>
          <p:cNvSpPr/>
          <p:nvPr/>
        </p:nvSpPr>
        <p:spPr>
          <a:xfrm>
            <a:off x="3581908" y="3644019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A93010E-2536-4701-85A8-2C68F4287699}"/>
              </a:ext>
            </a:extLst>
          </p:cNvPr>
          <p:cNvSpPr/>
          <p:nvPr/>
        </p:nvSpPr>
        <p:spPr>
          <a:xfrm>
            <a:off x="4272325" y="3865876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5863C79-D8A1-439B-B4E9-A202E50BDDA5}"/>
              </a:ext>
            </a:extLst>
          </p:cNvPr>
          <p:cNvSpPr/>
          <p:nvPr/>
        </p:nvSpPr>
        <p:spPr>
          <a:xfrm>
            <a:off x="2932593" y="3993958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DD7112C-F84B-4495-A21D-316C48CD9854}"/>
              </a:ext>
            </a:extLst>
          </p:cNvPr>
          <p:cNvSpPr/>
          <p:nvPr/>
        </p:nvSpPr>
        <p:spPr>
          <a:xfrm>
            <a:off x="4303905" y="3028419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0C4823F-7463-4EC7-9193-543F95B2B613}"/>
              </a:ext>
            </a:extLst>
          </p:cNvPr>
          <p:cNvSpPr/>
          <p:nvPr/>
        </p:nvSpPr>
        <p:spPr>
          <a:xfrm>
            <a:off x="3883612" y="4080920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2BCC1B0-337B-4932-B0D8-40145BDDF212}"/>
              </a:ext>
            </a:extLst>
          </p:cNvPr>
          <p:cNvSpPr/>
          <p:nvPr/>
        </p:nvSpPr>
        <p:spPr>
          <a:xfrm>
            <a:off x="5017323" y="3737693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E94E9AA-3FC7-452D-B2B6-C9878F584E29}"/>
              </a:ext>
            </a:extLst>
          </p:cNvPr>
          <p:cNvSpPr/>
          <p:nvPr/>
        </p:nvSpPr>
        <p:spPr>
          <a:xfrm>
            <a:off x="2602144" y="2872448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949B067-45BE-4943-AA46-F41C126E1516}"/>
              </a:ext>
            </a:extLst>
          </p:cNvPr>
          <p:cNvSpPr/>
          <p:nvPr/>
        </p:nvSpPr>
        <p:spPr>
          <a:xfrm>
            <a:off x="1564708" y="3416596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2132AE2-5674-4462-B084-647610E71583}"/>
              </a:ext>
            </a:extLst>
          </p:cNvPr>
          <p:cNvSpPr/>
          <p:nvPr/>
        </p:nvSpPr>
        <p:spPr>
          <a:xfrm>
            <a:off x="839230" y="5472876"/>
            <a:ext cx="269908" cy="2832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8518198-15EE-454C-916D-EEDD56FB35A4}"/>
              </a:ext>
            </a:extLst>
          </p:cNvPr>
          <p:cNvSpPr/>
          <p:nvPr/>
        </p:nvSpPr>
        <p:spPr>
          <a:xfrm>
            <a:off x="884261" y="6110820"/>
            <a:ext cx="269908" cy="2832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C9F9F99-7FBB-4578-BE47-B07771B868CB}"/>
              </a:ext>
            </a:extLst>
          </p:cNvPr>
          <p:cNvSpPr/>
          <p:nvPr/>
        </p:nvSpPr>
        <p:spPr>
          <a:xfrm>
            <a:off x="355046" y="6110820"/>
            <a:ext cx="269908" cy="2832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FDAEA69-ED9A-4874-86A1-B1E50FC24953}"/>
              </a:ext>
            </a:extLst>
          </p:cNvPr>
          <p:cNvSpPr/>
          <p:nvPr/>
        </p:nvSpPr>
        <p:spPr>
          <a:xfrm>
            <a:off x="1654829" y="4625853"/>
            <a:ext cx="269908" cy="2832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2BB903BC-87DE-4619-B58F-4EA804E7E169}"/>
              </a:ext>
            </a:extLst>
          </p:cNvPr>
          <p:cNvSpPr/>
          <p:nvPr/>
        </p:nvSpPr>
        <p:spPr>
          <a:xfrm>
            <a:off x="1730420" y="6097655"/>
            <a:ext cx="269908" cy="2832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0ED7C04-91A8-4371-AA18-669677D8E96A}"/>
              </a:ext>
            </a:extLst>
          </p:cNvPr>
          <p:cNvSpPr/>
          <p:nvPr/>
        </p:nvSpPr>
        <p:spPr>
          <a:xfrm>
            <a:off x="1235496" y="5053795"/>
            <a:ext cx="269908" cy="2832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11A1A25F-DC25-49DA-AC41-DE97AE001AF5}"/>
              </a:ext>
            </a:extLst>
          </p:cNvPr>
          <p:cNvSpPr/>
          <p:nvPr/>
        </p:nvSpPr>
        <p:spPr>
          <a:xfrm>
            <a:off x="5017323" y="5425158"/>
            <a:ext cx="269908" cy="2832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47F66D49-A9F5-48BA-8DEA-549693CC6858}"/>
              </a:ext>
            </a:extLst>
          </p:cNvPr>
          <p:cNvSpPr/>
          <p:nvPr/>
        </p:nvSpPr>
        <p:spPr>
          <a:xfrm>
            <a:off x="4615898" y="5798976"/>
            <a:ext cx="269908" cy="2832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B1D0F29-2AE6-4DC8-B543-93F7C7B9C967}"/>
              </a:ext>
            </a:extLst>
          </p:cNvPr>
          <p:cNvSpPr/>
          <p:nvPr/>
        </p:nvSpPr>
        <p:spPr>
          <a:xfrm>
            <a:off x="2332236" y="6097655"/>
            <a:ext cx="269908" cy="2832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AC4B5DC-86CE-4C21-B36E-FF75F9262977}"/>
              </a:ext>
            </a:extLst>
          </p:cNvPr>
          <p:cNvSpPr/>
          <p:nvPr/>
        </p:nvSpPr>
        <p:spPr>
          <a:xfrm>
            <a:off x="3589962" y="6083541"/>
            <a:ext cx="269908" cy="2832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42D8AB3D-5297-45E4-91ED-4CF4619E007B}"/>
              </a:ext>
            </a:extLst>
          </p:cNvPr>
          <p:cNvSpPr/>
          <p:nvPr/>
        </p:nvSpPr>
        <p:spPr>
          <a:xfrm>
            <a:off x="2968294" y="6082242"/>
            <a:ext cx="269908" cy="2832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66C5590-71DF-4794-A7D5-0A1E168A29F8}"/>
              </a:ext>
            </a:extLst>
          </p:cNvPr>
          <p:cNvSpPr txBox="1"/>
          <p:nvPr/>
        </p:nvSpPr>
        <p:spPr>
          <a:xfrm>
            <a:off x="4765609" y="4840225"/>
            <a:ext cx="362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</a:t>
            </a:r>
            <a:endParaRPr lang="en-US" dirty="0"/>
          </a:p>
        </p:txBody>
      </p:sp>
      <p:graphicFrame>
        <p:nvGraphicFramePr>
          <p:cNvPr id="55" name="Object 54">
            <a:extLst>
              <a:ext uri="{FF2B5EF4-FFF2-40B4-BE49-F238E27FC236}">
                <a16:creationId xmlns:a16="http://schemas.microsoft.com/office/drawing/2014/main" id="{11E7422B-F39F-4A1B-B46E-4219D4821BD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522167"/>
              </p:ext>
            </p:extLst>
          </p:nvPr>
        </p:nvGraphicFramePr>
        <p:xfrm>
          <a:off x="8712237" y="3038993"/>
          <a:ext cx="1206500" cy="614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7" name="Equation" r:id="rId3" imgW="774360" imgH="393480" progId="Equation.DSMT4">
                  <p:embed/>
                </p:oleObj>
              </mc:Choice>
              <mc:Fallback>
                <p:oleObj name="Equation" r:id="rId3" imgW="774360" imgH="393480" progId="Equation.DSMT4">
                  <p:embed/>
                  <p:pic>
                    <p:nvPicPr>
                      <p:cNvPr id="65" name="Object 64">
                        <a:extLst>
                          <a:ext uri="{FF2B5EF4-FFF2-40B4-BE49-F238E27FC236}">
                            <a16:creationId xmlns:a16="http://schemas.microsoft.com/office/drawing/2014/main" id="{B6ECE60B-46F2-43BA-95EA-76D567EFB92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712237" y="3038993"/>
                        <a:ext cx="1206500" cy="614362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6" name="Ink 55">
                <a:extLst>
                  <a:ext uri="{FF2B5EF4-FFF2-40B4-BE49-F238E27FC236}">
                    <a16:creationId xmlns:a16="http://schemas.microsoft.com/office/drawing/2014/main" id="{49F20367-1DD5-4736-B691-121345470FB8}"/>
                  </a:ext>
                </a:extLst>
              </p14:cNvPr>
              <p14:cNvContentPartPr/>
              <p14:nvPr/>
            </p14:nvContentPartPr>
            <p14:xfrm flipH="1">
              <a:off x="885672" y="4441854"/>
              <a:ext cx="425160" cy="894323"/>
            </p14:xfrm>
          </p:contentPart>
        </mc:Choice>
        <mc:Fallback xmlns="">
          <p:pic>
            <p:nvPicPr>
              <p:cNvPr id="56" name="Ink 55">
                <a:extLst>
                  <a:ext uri="{FF2B5EF4-FFF2-40B4-BE49-F238E27FC236}">
                    <a16:creationId xmlns:a16="http://schemas.microsoft.com/office/drawing/2014/main" id="{49F20367-1DD5-4736-B691-121345470FB8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 flipH="1">
                <a:off x="867672" y="4423860"/>
                <a:ext cx="460800" cy="929952"/>
              </a:xfrm>
              <a:prstGeom prst="rect">
                <a:avLst/>
              </a:prstGeom>
            </p:spPr>
          </p:pic>
        </mc:Fallback>
      </mc:AlternateContent>
      <p:sp>
        <p:nvSpPr>
          <p:cNvPr id="57" name="TextBox 56">
            <a:extLst>
              <a:ext uri="{FF2B5EF4-FFF2-40B4-BE49-F238E27FC236}">
                <a16:creationId xmlns:a16="http://schemas.microsoft.com/office/drawing/2014/main" id="{79CE03C7-59A7-4966-A574-7D0DCF871122}"/>
              </a:ext>
            </a:extLst>
          </p:cNvPr>
          <p:cNvSpPr txBox="1"/>
          <p:nvPr/>
        </p:nvSpPr>
        <p:spPr>
          <a:xfrm>
            <a:off x="255725" y="3775042"/>
            <a:ext cx="13578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Fast moving </a:t>
            </a:r>
          </a:p>
          <a:p>
            <a:r>
              <a:rPr lang="en-US" dirty="0"/>
              <a:t>hot atoms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8" name="Ink 57">
                <a:extLst>
                  <a:ext uri="{FF2B5EF4-FFF2-40B4-BE49-F238E27FC236}">
                    <a16:creationId xmlns:a16="http://schemas.microsoft.com/office/drawing/2014/main" id="{18FBABA5-EBD1-46F9-B1F9-7D8B8F5A204A}"/>
                  </a:ext>
                </a:extLst>
              </p14:cNvPr>
              <p14:cNvContentPartPr/>
              <p14:nvPr/>
            </p14:nvContentPartPr>
            <p14:xfrm flipH="1">
              <a:off x="1356153" y="2779607"/>
              <a:ext cx="269909" cy="605180"/>
            </p14:xfrm>
          </p:contentPart>
        </mc:Choice>
        <mc:Fallback xmlns="">
          <p:pic>
            <p:nvPicPr>
              <p:cNvPr id="58" name="Ink 57">
                <a:extLst>
                  <a:ext uri="{FF2B5EF4-FFF2-40B4-BE49-F238E27FC236}">
                    <a16:creationId xmlns:a16="http://schemas.microsoft.com/office/drawing/2014/main" id="{18FBABA5-EBD1-46F9-B1F9-7D8B8F5A204A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 flipH="1">
                <a:off x="1338519" y="2761617"/>
                <a:ext cx="305537" cy="640800"/>
              </a:xfrm>
              <a:prstGeom prst="rect">
                <a:avLst/>
              </a:prstGeom>
            </p:spPr>
          </p:pic>
        </mc:Fallback>
      </mc:AlternateContent>
      <p:sp>
        <p:nvSpPr>
          <p:cNvPr id="59" name="TextBox 58">
            <a:extLst>
              <a:ext uri="{FF2B5EF4-FFF2-40B4-BE49-F238E27FC236}">
                <a16:creationId xmlns:a16="http://schemas.microsoft.com/office/drawing/2014/main" id="{A5226F0A-C3B1-48B4-A819-F109DD20BD3A}"/>
              </a:ext>
            </a:extLst>
          </p:cNvPr>
          <p:cNvSpPr txBox="1"/>
          <p:nvPr/>
        </p:nvSpPr>
        <p:spPr>
          <a:xfrm>
            <a:off x="361507" y="2348201"/>
            <a:ext cx="14282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Slow moving </a:t>
            </a:r>
          </a:p>
          <a:p>
            <a:r>
              <a:rPr lang="en-US" dirty="0"/>
              <a:t>cold atoms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C23C3D7-CFDF-4DDC-BFE5-D4DC743CE9E2}"/>
              </a:ext>
            </a:extLst>
          </p:cNvPr>
          <p:cNvSpPr txBox="1"/>
          <p:nvPr/>
        </p:nvSpPr>
        <p:spPr>
          <a:xfrm>
            <a:off x="1226619" y="5914072"/>
            <a:ext cx="442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T</a:t>
            </a:r>
            <a:r>
              <a:rPr lang="en-US" sz="2400" baseline="-25000" dirty="0">
                <a:solidFill>
                  <a:srgbClr val="FF0000"/>
                </a:solidFill>
              </a:rPr>
              <a:t>h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FFCF273-35D5-48FB-9123-3824C897B854}"/>
              </a:ext>
            </a:extLst>
          </p:cNvPr>
          <p:cNvSpPr txBox="1"/>
          <p:nvPr/>
        </p:nvSpPr>
        <p:spPr>
          <a:xfrm>
            <a:off x="4146881" y="2380956"/>
            <a:ext cx="3953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T</a:t>
            </a:r>
            <a:r>
              <a:rPr lang="en-US" sz="2400" baseline="-25000" dirty="0">
                <a:solidFill>
                  <a:srgbClr val="0070C0"/>
                </a:solidFill>
              </a:rPr>
              <a:t>c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8EE2AE7-3DB8-4471-A6EE-0010BD007492}"/>
              </a:ext>
            </a:extLst>
          </p:cNvPr>
          <p:cNvSpPr txBox="1"/>
          <p:nvPr/>
        </p:nvSpPr>
        <p:spPr>
          <a:xfrm>
            <a:off x="1647734" y="1762124"/>
            <a:ext cx="335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F2607FC5-75D0-4DBB-B8F6-4A8CEA816821}"/>
              </a:ext>
            </a:extLst>
          </p:cNvPr>
          <p:cNvSpPr txBox="1"/>
          <p:nvPr/>
        </p:nvSpPr>
        <p:spPr>
          <a:xfrm>
            <a:off x="7130817" y="4391250"/>
            <a:ext cx="49968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h = thermal convection (W/m</a:t>
            </a:r>
            <a:r>
              <a:rPr lang="en-US" sz="1600" baseline="30000" dirty="0"/>
              <a:t>2</a:t>
            </a:r>
            <a:r>
              <a:rPr lang="en-US" sz="1600" dirty="0"/>
              <a:t>K).  Kind of measures </a:t>
            </a:r>
          </a:p>
          <a:p>
            <a:r>
              <a:rPr lang="en-US" sz="1600" dirty="0"/>
              <a:t>      frequency of collisions between atoms, and the speed </a:t>
            </a:r>
          </a:p>
          <a:p>
            <a:r>
              <a:rPr lang="en-US" sz="1600" dirty="0"/>
              <a:t>      of the convection currents.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E35B9DBF-C506-4623-949A-F2CD6D5615C1}"/>
              </a:ext>
            </a:extLst>
          </p:cNvPr>
          <p:cNvSpPr txBox="1"/>
          <p:nvPr/>
        </p:nvSpPr>
        <p:spPr>
          <a:xfrm>
            <a:off x="7177485" y="3752622"/>
            <a:ext cx="46054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 = area of thermal contact between hot/cold atoms,</a:t>
            </a:r>
          </a:p>
          <a:p>
            <a:r>
              <a:rPr lang="en-US" sz="1600" dirty="0"/>
              <a:t>       and kind of models # atoms making collisions.</a:t>
            </a:r>
          </a:p>
        </p:txBody>
      </p:sp>
      <p:graphicFrame>
        <p:nvGraphicFramePr>
          <p:cNvPr id="78" name="Object 77">
            <a:extLst>
              <a:ext uri="{FF2B5EF4-FFF2-40B4-BE49-F238E27FC236}">
                <a16:creationId xmlns:a16="http://schemas.microsoft.com/office/drawing/2014/main" id="{080CA6B4-D978-4B47-825B-08A7DFB677C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1967200"/>
              </p:ext>
            </p:extLst>
          </p:nvPr>
        </p:nvGraphicFramePr>
        <p:xfrm>
          <a:off x="7573999" y="5240165"/>
          <a:ext cx="1138238" cy="522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8" name="Equation" r:id="rId9" imgW="863280" imgH="393480" progId="Equation.DSMT4">
                  <p:embed/>
                </p:oleObj>
              </mc:Choice>
              <mc:Fallback>
                <p:oleObj name="Equation" r:id="rId9" imgW="863280" imgH="393480" progId="Equation.DSMT4">
                  <p:embed/>
                  <p:pic>
                    <p:nvPicPr>
                      <p:cNvPr id="112" name="Object 111">
                        <a:extLst>
                          <a:ext uri="{FF2B5EF4-FFF2-40B4-BE49-F238E27FC236}">
                            <a16:creationId xmlns:a16="http://schemas.microsoft.com/office/drawing/2014/main" id="{39BD8430-8F38-4710-957A-B3689D815A6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73999" y="5240165"/>
                        <a:ext cx="1138238" cy="5222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0" name="TextBox 79">
            <a:extLst>
              <a:ext uri="{FF2B5EF4-FFF2-40B4-BE49-F238E27FC236}">
                <a16:creationId xmlns:a16="http://schemas.microsoft.com/office/drawing/2014/main" id="{43ED5285-0958-4F9C-9F55-063E369AEA8E}"/>
              </a:ext>
            </a:extLst>
          </p:cNvPr>
          <p:cNvSpPr txBox="1"/>
          <p:nvPr/>
        </p:nvSpPr>
        <p:spPr>
          <a:xfrm>
            <a:off x="7274826" y="5872500"/>
            <a:ext cx="4596451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dirty="0"/>
              <a:t>Δ</a:t>
            </a:r>
            <a:r>
              <a:rPr lang="en-US" sz="1600" dirty="0"/>
              <a:t>T = is the temperature difference between</a:t>
            </a:r>
          </a:p>
          <a:p>
            <a:r>
              <a:rPr lang="en-US" sz="1600" dirty="0"/>
              <a:t>         neighboring hot and cold atoms, and thus</a:t>
            </a:r>
          </a:p>
          <a:p>
            <a:r>
              <a:rPr lang="en-US" sz="1600" dirty="0"/>
              <a:t>         the amount of energy transferred per collision</a:t>
            </a:r>
            <a:r>
              <a:rPr lang="en-US" dirty="0"/>
              <a:t>.</a:t>
            </a:r>
          </a:p>
        </p:txBody>
      </p:sp>
      <p:pic>
        <p:nvPicPr>
          <p:cNvPr id="81" name="Picture 80">
            <a:extLst>
              <a:ext uri="{FF2B5EF4-FFF2-40B4-BE49-F238E27FC236}">
                <a16:creationId xmlns:a16="http://schemas.microsoft.com/office/drawing/2014/main" id="{7573653F-6904-44E3-9DF0-AC6482C0581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82202" y="143581"/>
            <a:ext cx="2791885" cy="1633912"/>
          </a:xfrm>
          <a:prstGeom prst="rect">
            <a:avLst/>
          </a:prstGeom>
        </p:spPr>
      </p:pic>
      <p:sp>
        <p:nvSpPr>
          <p:cNvPr id="82" name="Oval 81">
            <a:extLst>
              <a:ext uri="{FF2B5EF4-FFF2-40B4-BE49-F238E27FC236}">
                <a16:creationId xmlns:a16="http://schemas.microsoft.com/office/drawing/2014/main" id="{D2BEE661-166C-4FD5-A67D-B3AC9FD995BB}"/>
              </a:ext>
            </a:extLst>
          </p:cNvPr>
          <p:cNvSpPr/>
          <p:nvPr/>
        </p:nvSpPr>
        <p:spPr>
          <a:xfrm>
            <a:off x="1478643" y="5486130"/>
            <a:ext cx="269908" cy="2832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BD0BD902-562F-4BBF-B2E4-A6974F11943A}"/>
              </a:ext>
            </a:extLst>
          </p:cNvPr>
          <p:cNvSpPr/>
          <p:nvPr/>
        </p:nvSpPr>
        <p:spPr>
          <a:xfrm>
            <a:off x="2294242" y="4639107"/>
            <a:ext cx="269908" cy="2832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5CAEF998-EEEB-4786-B1C9-CB3BD1F1F235}"/>
              </a:ext>
            </a:extLst>
          </p:cNvPr>
          <p:cNvSpPr/>
          <p:nvPr/>
        </p:nvSpPr>
        <p:spPr>
          <a:xfrm>
            <a:off x="1874909" y="5067049"/>
            <a:ext cx="269908" cy="2832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52AE9164-B441-40FE-AB95-0A5DB18F362E}"/>
              </a:ext>
            </a:extLst>
          </p:cNvPr>
          <p:cNvSpPr/>
          <p:nvPr/>
        </p:nvSpPr>
        <p:spPr>
          <a:xfrm>
            <a:off x="2363232" y="5476189"/>
            <a:ext cx="269908" cy="2832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3E41697A-A0F9-470B-BD8F-BB57113301AE}"/>
              </a:ext>
            </a:extLst>
          </p:cNvPr>
          <p:cNvSpPr/>
          <p:nvPr/>
        </p:nvSpPr>
        <p:spPr>
          <a:xfrm>
            <a:off x="3178831" y="4629166"/>
            <a:ext cx="269908" cy="2832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DEC38943-FDCE-428B-945E-61854517C6F7}"/>
              </a:ext>
            </a:extLst>
          </p:cNvPr>
          <p:cNvSpPr/>
          <p:nvPr/>
        </p:nvSpPr>
        <p:spPr>
          <a:xfrm>
            <a:off x="2759498" y="5057108"/>
            <a:ext cx="269908" cy="2832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7AA80E60-7104-4F36-9FFC-A40FB35D47CF}"/>
              </a:ext>
            </a:extLst>
          </p:cNvPr>
          <p:cNvSpPr/>
          <p:nvPr/>
        </p:nvSpPr>
        <p:spPr>
          <a:xfrm>
            <a:off x="3068013" y="5527316"/>
            <a:ext cx="269908" cy="2832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59D4E4FB-5F39-43F3-BF7D-DAA945B15F76}"/>
              </a:ext>
            </a:extLst>
          </p:cNvPr>
          <p:cNvSpPr/>
          <p:nvPr/>
        </p:nvSpPr>
        <p:spPr>
          <a:xfrm>
            <a:off x="3883612" y="4680293"/>
            <a:ext cx="269908" cy="2832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4DB334E8-442F-4E6D-9BFB-BA8A4E74661C}"/>
              </a:ext>
            </a:extLst>
          </p:cNvPr>
          <p:cNvSpPr/>
          <p:nvPr/>
        </p:nvSpPr>
        <p:spPr>
          <a:xfrm>
            <a:off x="3464279" y="5108235"/>
            <a:ext cx="269908" cy="2832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CA050BDB-CB01-47E2-B28B-3A1B7B84F15F}"/>
              </a:ext>
            </a:extLst>
          </p:cNvPr>
          <p:cNvSpPr/>
          <p:nvPr/>
        </p:nvSpPr>
        <p:spPr>
          <a:xfrm>
            <a:off x="4063420" y="5499951"/>
            <a:ext cx="269908" cy="2832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27D41060-7FF5-4390-9E5C-ED2F688DB66A}"/>
              </a:ext>
            </a:extLst>
          </p:cNvPr>
          <p:cNvSpPr/>
          <p:nvPr/>
        </p:nvSpPr>
        <p:spPr>
          <a:xfrm>
            <a:off x="4879019" y="4652928"/>
            <a:ext cx="269908" cy="2832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1DFF895F-5AF6-412A-812C-38B3BD2BDFA2}"/>
              </a:ext>
            </a:extLst>
          </p:cNvPr>
          <p:cNvSpPr/>
          <p:nvPr/>
        </p:nvSpPr>
        <p:spPr>
          <a:xfrm>
            <a:off x="4459686" y="5080870"/>
            <a:ext cx="269908" cy="2832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64A47F1E-D6F7-45AC-BDE5-7A9682E91293}"/>
              </a:ext>
            </a:extLst>
          </p:cNvPr>
          <p:cNvSpPr/>
          <p:nvPr/>
        </p:nvSpPr>
        <p:spPr>
          <a:xfrm>
            <a:off x="4879019" y="2820837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8B416F04-0596-40CF-A22E-2151F3E944FC}"/>
              </a:ext>
            </a:extLst>
          </p:cNvPr>
          <p:cNvSpPr/>
          <p:nvPr/>
        </p:nvSpPr>
        <p:spPr>
          <a:xfrm>
            <a:off x="4524496" y="4690993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75C1EBF4-7C61-412A-9EB1-27A3C05DA78F}"/>
              </a:ext>
            </a:extLst>
          </p:cNvPr>
          <p:cNvSpPr/>
          <p:nvPr/>
        </p:nvSpPr>
        <p:spPr>
          <a:xfrm>
            <a:off x="1827945" y="2639193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EE3D5378-2A91-45CB-9F67-9690F9862BF7}"/>
              </a:ext>
            </a:extLst>
          </p:cNvPr>
          <p:cNvSpPr/>
          <p:nvPr/>
        </p:nvSpPr>
        <p:spPr>
          <a:xfrm>
            <a:off x="2230798" y="3360753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A9E64BD3-2814-4012-9A58-E620EA720B8A}"/>
              </a:ext>
            </a:extLst>
          </p:cNvPr>
          <p:cNvSpPr/>
          <p:nvPr/>
        </p:nvSpPr>
        <p:spPr>
          <a:xfrm>
            <a:off x="5422336" y="5018624"/>
            <a:ext cx="269908" cy="2832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C6365CAE-944E-43A6-A1BE-0AC4B688DAF2}"/>
              </a:ext>
            </a:extLst>
          </p:cNvPr>
          <p:cNvSpPr/>
          <p:nvPr/>
        </p:nvSpPr>
        <p:spPr>
          <a:xfrm>
            <a:off x="3532450" y="2695846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Arrow: Right 99">
            <a:extLst>
              <a:ext uri="{FF2B5EF4-FFF2-40B4-BE49-F238E27FC236}">
                <a16:creationId xmlns:a16="http://schemas.microsoft.com/office/drawing/2014/main" id="{6306E5FC-D1E0-4946-BE5B-CEECA22A5E5C}"/>
              </a:ext>
            </a:extLst>
          </p:cNvPr>
          <p:cNvSpPr/>
          <p:nvPr/>
        </p:nvSpPr>
        <p:spPr>
          <a:xfrm rot="16200000">
            <a:off x="2315526" y="5471993"/>
            <a:ext cx="1008139" cy="519776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Q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D9C65A55-F0E1-4B87-9678-0AAA5A1E7341}"/>
              </a:ext>
            </a:extLst>
          </p:cNvPr>
          <p:cNvSpPr txBox="1"/>
          <p:nvPr/>
        </p:nvSpPr>
        <p:spPr>
          <a:xfrm>
            <a:off x="5421592" y="1809592"/>
            <a:ext cx="692112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Hot atoms collide with cold atoms, making the cold atoms accelerate upward.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Colder atoms descend and take their place, to be in turn heated by collisions</a:t>
            </a:r>
          </a:p>
          <a:p>
            <a:r>
              <a:rPr lang="en-US" sz="1600" dirty="0"/>
              <a:t>       with hot atoms and accelerated upwards.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These upwardly moving atoms constitute the convection current.</a:t>
            </a: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B06E1375-D6DA-4008-BD14-48D4DCA34DA6}"/>
              </a:ext>
            </a:extLst>
          </p:cNvPr>
          <p:cNvSpPr/>
          <p:nvPr/>
        </p:nvSpPr>
        <p:spPr>
          <a:xfrm>
            <a:off x="2159288" y="5002772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6ACE26A1-C0ED-44FB-AD17-E05AA3305A08}"/>
              </a:ext>
            </a:extLst>
          </p:cNvPr>
          <p:cNvSpPr/>
          <p:nvPr/>
        </p:nvSpPr>
        <p:spPr>
          <a:xfrm>
            <a:off x="1524911" y="5108235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CFB900A6-AAD6-42F6-94D5-8B1D0DA62493}"/>
              </a:ext>
            </a:extLst>
          </p:cNvPr>
          <p:cNvSpPr/>
          <p:nvPr/>
        </p:nvSpPr>
        <p:spPr>
          <a:xfrm>
            <a:off x="4049014" y="5160257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256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76" grpId="0"/>
      <p:bldP spid="77" grpId="0"/>
      <p:bldP spid="80" grpId="0"/>
      <p:bldP spid="100" grpId="0" animBg="1"/>
      <p:bldP spid="10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ube 16">
            <a:extLst>
              <a:ext uri="{FF2B5EF4-FFF2-40B4-BE49-F238E27FC236}">
                <a16:creationId xmlns:a16="http://schemas.microsoft.com/office/drawing/2014/main" id="{54EE08BF-FE2B-4A02-855F-3D193A1A8302}"/>
              </a:ext>
            </a:extLst>
          </p:cNvPr>
          <p:cNvSpPr/>
          <p:nvPr/>
        </p:nvSpPr>
        <p:spPr>
          <a:xfrm>
            <a:off x="1832284" y="3787254"/>
            <a:ext cx="1927290" cy="1785304"/>
          </a:xfrm>
          <a:prstGeom prst="cube">
            <a:avLst/>
          </a:prstGeom>
          <a:solidFill>
            <a:srgbClr val="F8604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55E3B62-7CD7-4BB2-9E6E-D88FF369AC9F}"/>
              </a:ext>
            </a:extLst>
          </p:cNvPr>
          <p:cNvSpPr txBox="1">
            <a:spLocks/>
          </p:cNvSpPr>
          <p:nvPr/>
        </p:nvSpPr>
        <p:spPr>
          <a:xfrm>
            <a:off x="3096811" y="255386"/>
            <a:ext cx="6291470" cy="63940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F.2 Heat (Thermal Radiation)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7124433-408E-4C0B-BDFD-4948460FE5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074" y="304812"/>
            <a:ext cx="2314817" cy="1675392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866D81EE-63DA-455E-AE22-DD5A1D3BDC48}"/>
              </a:ext>
            </a:extLst>
          </p:cNvPr>
          <p:cNvSpPr/>
          <p:nvPr/>
        </p:nvSpPr>
        <p:spPr>
          <a:xfrm>
            <a:off x="1912676" y="4129402"/>
            <a:ext cx="269908" cy="2832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A3BD18E-B2D8-44B7-B5E5-D74FAB015CA4}"/>
              </a:ext>
            </a:extLst>
          </p:cNvPr>
          <p:cNvSpPr/>
          <p:nvPr/>
        </p:nvSpPr>
        <p:spPr>
          <a:xfrm>
            <a:off x="2555679" y="4547973"/>
            <a:ext cx="269908" cy="2832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CEE6BE3-2C41-471F-B0FA-8A139C9513CB}"/>
              </a:ext>
            </a:extLst>
          </p:cNvPr>
          <p:cNvSpPr/>
          <p:nvPr/>
        </p:nvSpPr>
        <p:spPr>
          <a:xfrm>
            <a:off x="2394571" y="5106663"/>
            <a:ext cx="269908" cy="2832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60A548A-2B36-4810-9CA9-C89D6A761BA2}"/>
              </a:ext>
            </a:extLst>
          </p:cNvPr>
          <p:cNvSpPr/>
          <p:nvPr/>
        </p:nvSpPr>
        <p:spPr>
          <a:xfrm>
            <a:off x="2127664" y="4495795"/>
            <a:ext cx="269908" cy="2832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B9E2C8D-B7FA-4A0A-9255-C3D84BD1257A}"/>
              </a:ext>
            </a:extLst>
          </p:cNvPr>
          <p:cNvSpPr/>
          <p:nvPr/>
        </p:nvSpPr>
        <p:spPr>
          <a:xfrm>
            <a:off x="2336852" y="3903288"/>
            <a:ext cx="269908" cy="2832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7F4335B-0193-4CB9-915F-7B3759E0D51F}"/>
              </a:ext>
            </a:extLst>
          </p:cNvPr>
          <p:cNvSpPr/>
          <p:nvPr/>
        </p:nvSpPr>
        <p:spPr>
          <a:xfrm>
            <a:off x="2946896" y="3877978"/>
            <a:ext cx="269908" cy="2832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A5E2347-3709-4A8B-85ED-DCD0503E3CC6}"/>
              </a:ext>
            </a:extLst>
          </p:cNvPr>
          <p:cNvSpPr/>
          <p:nvPr/>
        </p:nvSpPr>
        <p:spPr>
          <a:xfrm>
            <a:off x="2927583" y="4366252"/>
            <a:ext cx="269908" cy="2832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6512E92-1F88-42BF-9460-361DB221AD18}"/>
              </a:ext>
            </a:extLst>
          </p:cNvPr>
          <p:cNvSpPr/>
          <p:nvPr/>
        </p:nvSpPr>
        <p:spPr>
          <a:xfrm>
            <a:off x="2929813" y="4781171"/>
            <a:ext cx="269908" cy="2832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E794667-2C6F-41F8-94EB-B2F9BFA72F66}"/>
              </a:ext>
            </a:extLst>
          </p:cNvPr>
          <p:cNvSpPr/>
          <p:nvPr/>
        </p:nvSpPr>
        <p:spPr>
          <a:xfrm>
            <a:off x="3292567" y="5022009"/>
            <a:ext cx="269908" cy="2832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164FA25-5043-4173-91CC-02EE441C6477}"/>
              </a:ext>
            </a:extLst>
          </p:cNvPr>
          <p:cNvSpPr/>
          <p:nvPr/>
        </p:nvSpPr>
        <p:spPr>
          <a:xfrm>
            <a:off x="3338499" y="4546129"/>
            <a:ext cx="269908" cy="2832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F588440-CE2C-40C2-872C-B8C9B9222E1D}"/>
              </a:ext>
            </a:extLst>
          </p:cNvPr>
          <p:cNvSpPr/>
          <p:nvPr/>
        </p:nvSpPr>
        <p:spPr>
          <a:xfrm>
            <a:off x="1955051" y="4893416"/>
            <a:ext cx="269908" cy="2832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1EF3146-29ED-4254-914D-EC52BEEA5AD1}"/>
              </a:ext>
            </a:extLst>
          </p:cNvPr>
          <p:cNvSpPr txBox="1"/>
          <p:nvPr/>
        </p:nvSpPr>
        <p:spPr>
          <a:xfrm>
            <a:off x="2747977" y="5093498"/>
            <a:ext cx="4475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T</a:t>
            </a:r>
            <a:r>
              <a:rPr lang="en-US" sz="2400" b="1" baseline="-25000" dirty="0">
                <a:solidFill>
                  <a:srgbClr val="FF0000"/>
                </a:solidFill>
              </a:rPr>
              <a:t>h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AFFBA3-1D57-4E4D-B3D8-50E45B347E2C}"/>
              </a:ext>
            </a:extLst>
          </p:cNvPr>
          <p:cNvSpPr/>
          <p:nvPr/>
        </p:nvSpPr>
        <p:spPr>
          <a:xfrm>
            <a:off x="1590899" y="2890026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D03CA43-911C-4CCE-90F5-C4FF1C640B92}"/>
              </a:ext>
            </a:extLst>
          </p:cNvPr>
          <p:cNvSpPr/>
          <p:nvPr/>
        </p:nvSpPr>
        <p:spPr>
          <a:xfrm>
            <a:off x="3064433" y="3239310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5171333-F272-4CC2-8132-51416EE572CA}"/>
              </a:ext>
            </a:extLst>
          </p:cNvPr>
          <p:cNvSpPr/>
          <p:nvPr/>
        </p:nvSpPr>
        <p:spPr>
          <a:xfrm>
            <a:off x="4368093" y="5093474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6CC5170F-810A-42DE-B00A-1A88841FA1A4}"/>
              </a:ext>
            </a:extLst>
          </p:cNvPr>
          <p:cNvSpPr/>
          <p:nvPr/>
        </p:nvSpPr>
        <p:spPr>
          <a:xfrm>
            <a:off x="4029427" y="3181579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1EF3959E-63DC-43A8-851E-884ADA181DA2}"/>
              </a:ext>
            </a:extLst>
          </p:cNvPr>
          <p:cNvSpPr/>
          <p:nvPr/>
        </p:nvSpPr>
        <p:spPr>
          <a:xfrm>
            <a:off x="3740810" y="4125392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6D9D86F0-FBEA-48B3-B2E6-FC24AE56DC63}"/>
              </a:ext>
            </a:extLst>
          </p:cNvPr>
          <p:cNvSpPr/>
          <p:nvPr/>
        </p:nvSpPr>
        <p:spPr>
          <a:xfrm>
            <a:off x="4742845" y="3890853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011ED17A-DE6D-40D2-819D-1B28544C0340}"/>
              </a:ext>
            </a:extLst>
          </p:cNvPr>
          <p:cNvSpPr/>
          <p:nvPr/>
        </p:nvSpPr>
        <p:spPr>
          <a:xfrm>
            <a:off x="2327666" y="3025608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97851DD1-CBD5-4584-8A6B-EC292F2A4552}"/>
              </a:ext>
            </a:extLst>
          </p:cNvPr>
          <p:cNvSpPr/>
          <p:nvPr/>
        </p:nvSpPr>
        <p:spPr>
          <a:xfrm>
            <a:off x="4877799" y="4978149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E9F428C-B918-4446-81B1-A6A4A1ECC20B}"/>
              </a:ext>
            </a:extLst>
          </p:cNvPr>
          <p:cNvSpPr/>
          <p:nvPr/>
        </p:nvSpPr>
        <p:spPr>
          <a:xfrm>
            <a:off x="600761" y="5479820"/>
            <a:ext cx="269908" cy="28326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24940BD-AFB1-4AD3-AD48-BD9D6836016C}"/>
              </a:ext>
            </a:extLst>
          </p:cNvPr>
          <p:cNvSpPr/>
          <p:nvPr/>
        </p:nvSpPr>
        <p:spPr>
          <a:xfrm>
            <a:off x="1122712" y="4005485"/>
            <a:ext cx="269908" cy="28326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B8125FE-6574-46AC-B5CD-CDC67796BC0D}"/>
              </a:ext>
            </a:extLst>
          </p:cNvPr>
          <p:cNvSpPr/>
          <p:nvPr/>
        </p:nvSpPr>
        <p:spPr>
          <a:xfrm>
            <a:off x="4403549" y="5664158"/>
            <a:ext cx="269908" cy="28326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24240F5-4346-4B20-B131-409B26E29D19}"/>
              </a:ext>
            </a:extLst>
          </p:cNvPr>
          <p:cNvSpPr txBox="1"/>
          <p:nvPr/>
        </p:nvSpPr>
        <p:spPr>
          <a:xfrm>
            <a:off x="1984170" y="5145908"/>
            <a:ext cx="362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</a:t>
            </a:r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E66714E-9663-46CF-8CF6-058DE197DC28}"/>
              </a:ext>
            </a:extLst>
          </p:cNvPr>
          <p:cNvSpPr txBox="1"/>
          <p:nvPr/>
        </p:nvSpPr>
        <p:spPr>
          <a:xfrm>
            <a:off x="4373608" y="3349024"/>
            <a:ext cx="3953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T</a:t>
            </a:r>
            <a:r>
              <a:rPr lang="en-US" sz="2400" baseline="-25000" dirty="0">
                <a:solidFill>
                  <a:srgbClr val="0070C0"/>
                </a:solidFill>
              </a:rPr>
              <a:t>c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903BCFD0-11DB-47A6-AFF1-D6ACC4DD3693}"/>
              </a:ext>
            </a:extLst>
          </p:cNvPr>
          <p:cNvSpPr/>
          <p:nvPr/>
        </p:nvSpPr>
        <p:spPr>
          <a:xfrm>
            <a:off x="1204165" y="5639290"/>
            <a:ext cx="269908" cy="28326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108CF632-CF73-4C71-A6FD-3A4189A5CA5E}"/>
              </a:ext>
            </a:extLst>
          </p:cNvPr>
          <p:cNvSpPr/>
          <p:nvPr/>
        </p:nvSpPr>
        <p:spPr>
          <a:xfrm>
            <a:off x="2216251" y="5817905"/>
            <a:ext cx="269908" cy="28326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46B464C5-EDB3-4B9D-AB0F-85D303A0AC60}"/>
              </a:ext>
            </a:extLst>
          </p:cNvPr>
          <p:cNvSpPr/>
          <p:nvPr/>
        </p:nvSpPr>
        <p:spPr>
          <a:xfrm>
            <a:off x="3800145" y="5540601"/>
            <a:ext cx="269908" cy="28326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5473362-7F9F-42CE-8840-8297AFEC4313}"/>
              </a:ext>
            </a:extLst>
          </p:cNvPr>
          <p:cNvSpPr/>
          <p:nvPr/>
        </p:nvSpPr>
        <p:spPr>
          <a:xfrm>
            <a:off x="3157742" y="5771337"/>
            <a:ext cx="269908" cy="28326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2E7E3B6A-A370-4F3F-A81F-D5C56A1B604B}"/>
              </a:ext>
            </a:extLst>
          </p:cNvPr>
          <p:cNvSpPr/>
          <p:nvPr/>
        </p:nvSpPr>
        <p:spPr>
          <a:xfrm>
            <a:off x="502010" y="4231381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7298FE3A-F5F3-46D6-BD7D-353900D13BE3}"/>
              </a:ext>
            </a:extLst>
          </p:cNvPr>
          <p:cNvSpPr/>
          <p:nvPr/>
        </p:nvSpPr>
        <p:spPr>
          <a:xfrm>
            <a:off x="1054275" y="3145200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4FC6B529-B7A4-495F-BE04-12A5171D6C7B}"/>
              </a:ext>
            </a:extLst>
          </p:cNvPr>
          <p:cNvSpPr/>
          <p:nvPr/>
        </p:nvSpPr>
        <p:spPr>
          <a:xfrm>
            <a:off x="1956320" y="3513913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F70CAA05-8880-4663-9BCF-C27A953A91F7}"/>
              </a:ext>
            </a:extLst>
          </p:cNvPr>
          <p:cNvSpPr/>
          <p:nvPr/>
        </p:nvSpPr>
        <p:spPr>
          <a:xfrm>
            <a:off x="1087303" y="4784106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71" name="Ink 70">
                <a:extLst>
                  <a:ext uri="{FF2B5EF4-FFF2-40B4-BE49-F238E27FC236}">
                    <a16:creationId xmlns:a16="http://schemas.microsoft.com/office/drawing/2014/main" id="{0B2B1C03-628B-4A12-BA96-69D64D750DA2}"/>
                  </a:ext>
                </a:extLst>
              </p14:cNvPr>
              <p14:cNvContentPartPr/>
              <p14:nvPr/>
            </p14:nvContentPartPr>
            <p14:xfrm>
              <a:off x="84645" y="2696285"/>
              <a:ext cx="5172840" cy="3882960"/>
            </p14:xfrm>
          </p:contentPart>
        </mc:Choice>
        <mc:Fallback xmlns="">
          <p:pic>
            <p:nvPicPr>
              <p:cNvPr id="71" name="Ink 70">
                <a:extLst>
                  <a:ext uri="{FF2B5EF4-FFF2-40B4-BE49-F238E27FC236}">
                    <a16:creationId xmlns:a16="http://schemas.microsoft.com/office/drawing/2014/main" id="{0B2B1C03-628B-4A12-BA96-69D64D750DA2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6005" y="2687285"/>
                <a:ext cx="5190480" cy="3900600"/>
              </a:xfrm>
              <a:prstGeom prst="rect">
                <a:avLst/>
              </a:prstGeom>
            </p:spPr>
          </p:pic>
        </mc:Fallback>
      </mc:AlternateContent>
      <p:sp>
        <p:nvSpPr>
          <p:cNvPr id="72" name="TextBox 71">
            <a:extLst>
              <a:ext uri="{FF2B5EF4-FFF2-40B4-BE49-F238E27FC236}">
                <a16:creationId xmlns:a16="http://schemas.microsoft.com/office/drawing/2014/main" id="{3E402887-3B44-4A3B-93CD-D8E39797D18E}"/>
              </a:ext>
            </a:extLst>
          </p:cNvPr>
          <p:cNvSpPr txBox="1"/>
          <p:nvPr/>
        </p:nvSpPr>
        <p:spPr>
          <a:xfrm>
            <a:off x="3242581" y="941484"/>
            <a:ext cx="7964873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Thermal radiation is the electromagnetic wave energy that atoms emit by virtue of </a:t>
            </a:r>
          </a:p>
          <a:p>
            <a:r>
              <a:rPr lang="en-US" dirty="0"/>
              <a:t>their (charge’s) thermal oscillations.  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2B2C8C7-0C25-456C-9357-6F0CCFEA9C6A}"/>
              </a:ext>
            </a:extLst>
          </p:cNvPr>
          <p:cNvSpPr txBox="1"/>
          <p:nvPr/>
        </p:nvSpPr>
        <p:spPr>
          <a:xfrm>
            <a:off x="5012753" y="1669650"/>
            <a:ext cx="71792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Atoms in environment naturally are oscillating back and forth by virtue of their 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Moreover the charges inside the atoms are oscillating as well.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Any oscillating charge emits electromagnetic waves (which carry energy).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So substance will gain energy from environment this way.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And it will itself radiate energy away into the environment in the same way. 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78" name="Ink 77">
                <a:extLst>
                  <a:ext uri="{FF2B5EF4-FFF2-40B4-BE49-F238E27FC236}">
                    <a16:creationId xmlns:a16="http://schemas.microsoft.com/office/drawing/2014/main" id="{118B671F-787F-4025-AB53-892C1784CCE0}"/>
                  </a:ext>
                </a:extLst>
              </p14:cNvPr>
              <p14:cNvContentPartPr/>
              <p14:nvPr/>
            </p14:nvContentPartPr>
            <p14:xfrm flipV="1">
              <a:off x="2200357" y="2417405"/>
              <a:ext cx="566941" cy="1629517"/>
            </p14:xfrm>
          </p:contentPart>
        </mc:Choice>
        <mc:Fallback xmlns="">
          <p:pic>
            <p:nvPicPr>
              <p:cNvPr id="78" name="Ink 77">
                <a:extLst>
                  <a:ext uri="{FF2B5EF4-FFF2-40B4-BE49-F238E27FC236}">
                    <a16:creationId xmlns:a16="http://schemas.microsoft.com/office/drawing/2014/main" id="{118B671F-787F-4025-AB53-892C1784CCE0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 flipV="1">
                <a:off x="2191723" y="2408404"/>
                <a:ext cx="584568" cy="164715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80" name="Ink 79">
                <a:extLst>
                  <a:ext uri="{FF2B5EF4-FFF2-40B4-BE49-F238E27FC236}">
                    <a16:creationId xmlns:a16="http://schemas.microsoft.com/office/drawing/2014/main" id="{F5CA0F29-11BA-4CDC-ABCF-7ADEDAA3033A}"/>
                  </a:ext>
                </a:extLst>
              </p14:cNvPr>
              <p14:cNvContentPartPr/>
              <p14:nvPr/>
            </p14:nvContentPartPr>
            <p14:xfrm>
              <a:off x="653943" y="2799720"/>
              <a:ext cx="1364400" cy="1424880"/>
            </p14:xfrm>
          </p:contentPart>
        </mc:Choice>
        <mc:Fallback xmlns="">
          <p:pic>
            <p:nvPicPr>
              <p:cNvPr id="80" name="Ink 79">
                <a:extLst>
                  <a:ext uri="{FF2B5EF4-FFF2-40B4-BE49-F238E27FC236}">
                    <a16:creationId xmlns:a16="http://schemas.microsoft.com/office/drawing/2014/main" id="{F5CA0F29-11BA-4CDC-ABCF-7ADEDAA3033A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45301" y="2791078"/>
                <a:ext cx="1382045" cy="144252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85" name="Ink 84">
                <a:extLst>
                  <a:ext uri="{FF2B5EF4-FFF2-40B4-BE49-F238E27FC236}">
                    <a16:creationId xmlns:a16="http://schemas.microsoft.com/office/drawing/2014/main" id="{EF70E62B-7815-4175-8A0D-A541377514D5}"/>
                  </a:ext>
                </a:extLst>
              </p14:cNvPr>
              <p14:cNvContentPartPr/>
              <p14:nvPr/>
            </p14:nvContentPartPr>
            <p14:xfrm flipV="1">
              <a:off x="3676610" y="4676084"/>
              <a:ext cx="1707892" cy="988074"/>
            </p14:xfrm>
          </p:contentPart>
        </mc:Choice>
        <mc:Fallback xmlns="">
          <p:pic>
            <p:nvPicPr>
              <p:cNvPr id="85" name="Ink 84">
                <a:extLst>
                  <a:ext uri="{FF2B5EF4-FFF2-40B4-BE49-F238E27FC236}">
                    <a16:creationId xmlns:a16="http://schemas.microsoft.com/office/drawing/2014/main" id="{EF70E62B-7815-4175-8A0D-A541377514D5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 flipV="1">
                <a:off x="3667612" y="4667085"/>
                <a:ext cx="1725529" cy="100571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86" name="Ink 85">
                <a:extLst>
                  <a:ext uri="{FF2B5EF4-FFF2-40B4-BE49-F238E27FC236}">
                    <a16:creationId xmlns:a16="http://schemas.microsoft.com/office/drawing/2014/main" id="{07F321C1-0C64-4E07-96A4-88E8CE4FAD11}"/>
                  </a:ext>
                </a:extLst>
              </p14:cNvPr>
              <p14:cNvContentPartPr/>
              <p14:nvPr/>
            </p14:nvContentPartPr>
            <p14:xfrm rot="17968072" flipV="1">
              <a:off x="80910" y="5000478"/>
              <a:ext cx="1707892" cy="988074"/>
            </p14:xfrm>
          </p:contentPart>
        </mc:Choice>
        <mc:Fallback xmlns="">
          <p:pic>
            <p:nvPicPr>
              <p:cNvPr id="86" name="Ink 85">
                <a:extLst>
                  <a:ext uri="{FF2B5EF4-FFF2-40B4-BE49-F238E27FC236}">
                    <a16:creationId xmlns:a16="http://schemas.microsoft.com/office/drawing/2014/main" id="{07F321C1-0C64-4E07-96A4-88E8CE4FAD11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 rot="17968072" flipV="1">
                <a:off x="71912" y="4991479"/>
                <a:ext cx="1725529" cy="1005712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87" name="Object 86">
            <a:extLst>
              <a:ext uri="{FF2B5EF4-FFF2-40B4-BE49-F238E27FC236}">
                <a16:creationId xmlns:a16="http://schemas.microsoft.com/office/drawing/2014/main" id="{51160180-EC7B-4528-8ABA-54ADDAE538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1339343"/>
              </p:ext>
            </p:extLst>
          </p:nvPr>
        </p:nvGraphicFramePr>
        <p:xfrm>
          <a:off x="6065838" y="3371850"/>
          <a:ext cx="2036762" cy="614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4" name="Equation" r:id="rId13" imgW="1307880" imgH="393480" progId="Equation.DSMT4">
                  <p:embed/>
                </p:oleObj>
              </mc:Choice>
              <mc:Fallback>
                <p:oleObj name="Equation" r:id="rId13" imgW="1307880" imgH="393480" progId="Equation.DSMT4">
                  <p:embed/>
                  <p:pic>
                    <p:nvPicPr>
                      <p:cNvPr id="55" name="Object 54">
                        <a:extLst>
                          <a:ext uri="{FF2B5EF4-FFF2-40B4-BE49-F238E27FC236}">
                            <a16:creationId xmlns:a16="http://schemas.microsoft.com/office/drawing/2014/main" id="{11E7422B-F39F-4A1B-B46E-4219D4821BD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065838" y="3371850"/>
                        <a:ext cx="2036762" cy="614363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" name="TextBox 88">
            <a:extLst>
              <a:ext uri="{FF2B5EF4-FFF2-40B4-BE49-F238E27FC236}">
                <a16:creationId xmlns:a16="http://schemas.microsoft.com/office/drawing/2014/main" id="{8DD254DA-BCE5-4F95-8C5A-22D48A6D521B}"/>
              </a:ext>
            </a:extLst>
          </p:cNvPr>
          <p:cNvSpPr txBox="1"/>
          <p:nvPr/>
        </p:nvSpPr>
        <p:spPr>
          <a:xfrm>
            <a:off x="6005693" y="4942719"/>
            <a:ext cx="53519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 = area of thermal contact between hot/cold atoms,</a:t>
            </a:r>
          </a:p>
          <a:p>
            <a:r>
              <a:rPr lang="en-US" sz="1600" dirty="0"/>
              <a:t>       and kind of models # atoms able to absorb/emit radiation.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3723BD3E-B6F3-4342-A8D2-9476FA772E9B}"/>
              </a:ext>
            </a:extLst>
          </p:cNvPr>
          <p:cNvSpPr txBox="1"/>
          <p:nvPr/>
        </p:nvSpPr>
        <p:spPr>
          <a:xfrm>
            <a:off x="6002484" y="5691152"/>
            <a:ext cx="52127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</a:t>
            </a:r>
            <a:r>
              <a:rPr lang="en-US" sz="1600" baseline="30000" dirty="0"/>
              <a:t>4</a:t>
            </a:r>
            <a:r>
              <a:rPr lang="en-US" sz="1600" dirty="0"/>
              <a:t> = amount of energy radiated by an atom at temperature T.</a:t>
            </a:r>
            <a:endParaRPr lang="en-US" dirty="0"/>
          </a:p>
        </p:txBody>
      </p:sp>
      <p:sp>
        <p:nvSpPr>
          <p:cNvPr id="92" name="Arrow: Up 91">
            <a:extLst>
              <a:ext uri="{FF2B5EF4-FFF2-40B4-BE49-F238E27FC236}">
                <a16:creationId xmlns:a16="http://schemas.microsoft.com/office/drawing/2014/main" id="{97D54014-5C27-4690-B896-F424D55486BA}"/>
              </a:ext>
            </a:extLst>
          </p:cNvPr>
          <p:cNvSpPr/>
          <p:nvPr/>
        </p:nvSpPr>
        <p:spPr>
          <a:xfrm rot="3165660">
            <a:off x="3629277" y="2437488"/>
            <a:ext cx="407617" cy="832735"/>
          </a:xfrm>
          <a:prstGeom prst="upArrow">
            <a:avLst/>
          </a:prstGeom>
          <a:solidFill>
            <a:srgbClr val="F86042"/>
          </a:solidFill>
          <a:ln>
            <a:solidFill>
              <a:srgbClr val="F860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Q</a:t>
            </a:r>
          </a:p>
        </p:txBody>
      </p:sp>
      <p:sp>
        <p:nvSpPr>
          <p:cNvPr id="93" name="Arrow: Up 92">
            <a:extLst>
              <a:ext uri="{FF2B5EF4-FFF2-40B4-BE49-F238E27FC236}">
                <a16:creationId xmlns:a16="http://schemas.microsoft.com/office/drawing/2014/main" id="{3C67C322-E91C-4F9B-8DD8-9DCDD079AA53}"/>
              </a:ext>
            </a:extLst>
          </p:cNvPr>
          <p:cNvSpPr/>
          <p:nvPr/>
        </p:nvSpPr>
        <p:spPr>
          <a:xfrm rot="17771678">
            <a:off x="3932188" y="4988298"/>
            <a:ext cx="407617" cy="832735"/>
          </a:xfrm>
          <a:prstGeom prst="upArrow">
            <a:avLst>
              <a:gd name="adj1" fmla="val 47918"/>
              <a:gd name="adj2" fmla="val 50000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Q</a:t>
            </a:r>
          </a:p>
        </p:txBody>
      </p:sp>
      <p:graphicFrame>
        <p:nvGraphicFramePr>
          <p:cNvPr id="94" name="Object 93">
            <a:extLst>
              <a:ext uri="{FF2B5EF4-FFF2-40B4-BE49-F238E27FC236}">
                <a16:creationId xmlns:a16="http://schemas.microsoft.com/office/drawing/2014/main" id="{9207CE7C-F19B-4B79-9416-C2BAA992EF1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5137069"/>
              </p:ext>
            </p:extLst>
          </p:nvPr>
        </p:nvGraphicFramePr>
        <p:xfrm>
          <a:off x="8711761" y="3372549"/>
          <a:ext cx="1980690" cy="58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5" name="Equation" r:id="rId15" imgW="1333440" imgH="393480" progId="Equation.DSMT4">
                  <p:embed/>
                </p:oleObj>
              </mc:Choice>
              <mc:Fallback>
                <p:oleObj name="Equation" r:id="rId15" imgW="133344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8711761" y="3372549"/>
                        <a:ext cx="1980690" cy="584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5" name="Object 94">
            <a:extLst>
              <a:ext uri="{FF2B5EF4-FFF2-40B4-BE49-F238E27FC236}">
                <a16:creationId xmlns:a16="http://schemas.microsoft.com/office/drawing/2014/main" id="{A5820DD0-EC1C-42AD-81B4-02952E27852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6838296"/>
              </p:ext>
            </p:extLst>
          </p:nvPr>
        </p:nvGraphicFramePr>
        <p:xfrm>
          <a:off x="6042240" y="4482198"/>
          <a:ext cx="4838700" cy="296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6" name="Equation" r:id="rId17" imgW="3695400" imgH="228600" progId="Equation.DSMT4">
                  <p:embed/>
                </p:oleObj>
              </mc:Choice>
              <mc:Fallback>
                <p:oleObj name="Equation" r:id="rId17" imgW="36954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6042240" y="4482198"/>
                        <a:ext cx="4838700" cy="296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11739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/>
      <p:bldP spid="89" grpId="0"/>
      <p:bldP spid="91" grpId="0"/>
      <p:bldP spid="92" grpId="0" animBg="1"/>
      <p:bldP spid="9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arallelogram 50">
            <a:extLst>
              <a:ext uri="{FF2B5EF4-FFF2-40B4-BE49-F238E27FC236}">
                <a16:creationId xmlns:a16="http://schemas.microsoft.com/office/drawing/2014/main" id="{D34E1D9E-BBA8-4790-BF71-5662387EA5E5}"/>
              </a:ext>
            </a:extLst>
          </p:cNvPr>
          <p:cNvSpPr/>
          <p:nvPr/>
        </p:nvSpPr>
        <p:spPr>
          <a:xfrm>
            <a:off x="6008114" y="4040315"/>
            <a:ext cx="3117054" cy="1748457"/>
          </a:xfrm>
          <a:prstGeom prst="parallelogram">
            <a:avLst>
              <a:gd name="adj" fmla="val 47825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>
                <a:solidFill>
                  <a:schemeClr val="tx1"/>
                </a:solidFill>
              </a:rPr>
              <a:t>dV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E4E4F2-B7AA-4553-A3BB-BF9444A40964}"/>
              </a:ext>
            </a:extLst>
          </p:cNvPr>
          <p:cNvSpPr txBox="1">
            <a:spLocks/>
          </p:cNvSpPr>
          <p:nvPr/>
        </p:nvSpPr>
        <p:spPr>
          <a:xfrm>
            <a:off x="3096811" y="255386"/>
            <a:ext cx="6291470" cy="63940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F.2 Heat (Solar Radiation)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39777B37-189C-474F-9E34-ABC5BA4DF398}"/>
              </a:ext>
            </a:extLst>
          </p:cNvPr>
          <p:cNvSpPr/>
          <p:nvPr/>
        </p:nvSpPr>
        <p:spPr>
          <a:xfrm>
            <a:off x="107292" y="3464388"/>
            <a:ext cx="2737460" cy="279910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3BBB158A-BF90-44EA-80A1-182879957019}"/>
                  </a:ext>
                </a:extLst>
              </p14:cNvPr>
              <p14:cNvContentPartPr/>
              <p14:nvPr/>
            </p14:nvContentPartPr>
            <p14:xfrm>
              <a:off x="1435601" y="4740014"/>
              <a:ext cx="4942749" cy="34416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3BBB158A-BF90-44EA-80A1-182879957019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26601" y="4731014"/>
                <a:ext cx="4960389" cy="361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04646B3C-3A2C-4C66-AA43-17DA1EF7CFCC}"/>
                  </a:ext>
                </a:extLst>
              </p14:cNvPr>
              <p14:cNvContentPartPr/>
              <p14:nvPr/>
            </p14:nvContentPartPr>
            <p14:xfrm>
              <a:off x="1435601" y="5151849"/>
              <a:ext cx="4638253" cy="3441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04646B3C-3A2C-4C66-AA43-17DA1EF7CFCC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426601" y="5142849"/>
                <a:ext cx="4655893" cy="361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F95415E0-B9B5-464A-8A29-5C63B21E39FB}"/>
                  </a:ext>
                </a:extLst>
              </p14:cNvPr>
              <p14:cNvContentPartPr/>
              <p14:nvPr/>
            </p14:nvContentPartPr>
            <p14:xfrm>
              <a:off x="1435602" y="5543244"/>
              <a:ext cx="4522100" cy="3441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F95415E0-B9B5-464A-8A29-5C63B21E39FB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426602" y="5534244"/>
                <a:ext cx="4539739" cy="361800"/>
              </a:xfrm>
              <a:prstGeom prst="rect">
                <a:avLst/>
              </a:prstGeom>
            </p:spPr>
          </p:pic>
        </mc:Fallback>
      </mc:AlternateContent>
      <p:sp>
        <p:nvSpPr>
          <p:cNvPr id="14" name="Flowchart: Data 13">
            <a:extLst>
              <a:ext uri="{FF2B5EF4-FFF2-40B4-BE49-F238E27FC236}">
                <a16:creationId xmlns:a16="http://schemas.microsoft.com/office/drawing/2014/main" id="{05ACCAC3-B35B-4652-879D-3D645DFC4221}"/>
              </a:ext>
            </a:extLst>
          </p:cNvPr>
          <p:cNvSpPr/>
          <p:nvPr/>
        </p:nvSpPr>
        <p:spPr>
          <a:xfrm rot="1554285" flipH="1">
            <a:off x="6317370" y="3947503"/>
            <a:ext cx="121958" cy="1925798"/>
          </a:xfrm>
          <a:prstGeom prst="flowChartInputOutpu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8EA98841-93E9-418B-858F-7F3D04E437ED}"/>
                  </a:ext>
                </a:extLst>
              </p14:cNvPr>
              <p14:cNvContentPartPr/>
              <p14:nvPr/>
            </p14:nvContentPartPr>
            <p14:xfrm>
              <a:off x="6378349" y="4715080"/>
              <a:ext cx="2352240" cy="23544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8EA98841-93E9-418B-858F-7F3D04E437ED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365749" y="4702480"/>
                <a:ext cx="2377440" cy="260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115810D0-CB58-4243-96FE-8099DD800E30}"/>
                  </a:ext>
                </a:extLst>
              </p14:cNvPr>
              <p14:cNvContentPartPr/>
              <p14:nvPr/>
            </p14:nvContentPartPr>
            <p14:xfrm>
              <a:off x="6081156" y="5118882"/>
              <a:ext cx="2359440" cy="27864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115810D0-CB58-4243-96FE-8099DD800E30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068554" y="5106282"/>
                <a:ext cx="2384644" cy="303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4C1A1937-E1D2-492B-88A7-59DC008CF0C2}"/>
                  </a:ext>
                </a:extLst>
              </p14:cNvPr>
              <p14:cNvContentPartPr/>
              <p14:nvPr/>
            </p14:nvContentPartPr>
            <p14:xfrm>
              <a:off x="1435602" y="4343030"/>
              <a:ext cx="5075575" cy="34416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4C1A1937-E1D2-492B-88A7-59DC008CF0C2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1426602" y="4334030"/>
                <a:ext cx="5093215" cy="361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03F14742-5232-45A7-A636-3D10DDF6B45D}"/>
                  </a:ext>
                </a:extLst>
              </p14:cNvPr>
              <p14:cNvContentPartPr/>
              <p14:nvPr/>
            </p14:nvContentPartPr>
            <p14:xfrm>
              <a:off x="1495237" y="3989723"/>
              <a:ext cx="5174966" cy="344160"/>
            </p14:xfrm>
          </p:contentPart>
        </mc:Choice>
        <mc:Fallback xmlns=""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03F14742-5232-45A7-A636-3D10DDF6B45D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486237" y="3980723"/>
                <a:ext cx="5192606" cy="361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F0CC1F83-EAF7-4F95-BF4E-E706E8AE7486}"/>
                  </a:ext>
                </a:extLst>
              </p14:cNvPr>
              <p14:cNvContentPartPr/>
              <p14:nvPr/>
            </p14:nvContentPartPr>
            <p14:xfrm>
              <a:off x="6670203" y="4009330"/>
              <a:ext cx="2321280" cy="244440"/>
            </p14:xfrm>
          </p:contentPart>
        </mc:Choice>
        <mc:Fallback xmlns=""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F0CC1F83-EAF7-4F95-BF4E-E706E8AE7486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657603" y="3996730"/>
                <a:ext cx="2346480" cy="269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3C390765-7A62-4A8E-A0DF-AF9BBA5DA600}"/>
                  </a:ext>
                </a:extLst>
              </p14:cNvPr>
              <p14:cNvContentPartPr/>
              <p14:nvPr/>
            </p14:nvContentPartPr>
            <p14:xfrm>
              <a:off x="6503295" y="4333883"/>
              <a:ext cx="2321280" cy="244440"/>
            </p14:xfrm>
          </p:contentPart>
        </mc:Choice>
        <mc:Fallback xmlns=""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3C390765-7A62-4A8E-A0DF-AF9BBA5DA600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490695" y="4321283"/>
                <a:ext cx="2346480" cy="269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34446E65-9380-4DF6-AC0C-D1E08E24ED67}"/>
                  </a:ext>
                </a:extLst>
              </p14:cNvPr>
              <p14:cNvContentPartPr/>
              <p14:nvPr/>
            </p14:nvContentPartPr>
            <p14:xfrm>
              <a:off x="5957702" y="5510132"/>
              <a:ext cx="2359440" cy="27864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34446E65-9380-4DF6-AC0C-D1E08E24ED67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945100" y="5497532"/>
                <a:ext cx="2384644" cy="3038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A9899BDE-F941-4690-A85F-21007EA5B45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9642767"/>
              </p:ext>
            </p:extLst>
          </p:nvPr>
        </p:nvGraphicFramePr>
        <p:xfrm>
          <a:off x="6937910" y="5901140"/>
          <a:ext cx="396875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53" name="Equation" r:id="rId22" imgW="241200" imgH="177480" progId="Equation.DSMT4">
                  <p:embed/>
                </p:oleObj>
              </mc:Choice>
              <mc:Fallback>
                <p:oleObj name="Equation" r:id="rId22" imgW="24120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6937910" y="5901140"/>
                        <a:ext cx="396875" cy="292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34A0A2BD-0ECE-4CCA-BA8C-150E3C4F742F}"/>
              </a:ext>
            </a:extLst>
          </p:cNvPr>
          <p:cNvSpPr/>
          <p:nvPr/>
        </p:nvSpPr>
        <p:spPr>
          <a:xfrm>
            <a:off x="8244101" y="4052489"/>
            <a:ext cx="73042" cy="1748457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3FF0E962-43C5-42A8-9175-34DAAF5B9A5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378045"/>
              </p:ext>
            </p:extLst>
          </p:nvPr>
        </p:nvGraphicFramePr>
        <p:xfrm>
          <a:off x="6621691" y="3610977"/>
          <a:ext cx="307009" cy="3325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54" name="Equation" r:id="rId24" imgW="152280" imgH="164880" progId="Equation.DSMT4">
                  <p:embed/>
                </p:oleObj>
              </mc:Choice>
              <mc:Fallback>
                <p:oleObj name="Equation" r:id="rId24" imgW="152280" imgH="1648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6621691" y="3610977"/>
                        <a:ext cx="307009" cy="3325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>
            <a:extLst>
              <a:ext uri="{FF2B5EF4-FFF2-40B4-BE49-F238E27FC236}">
                <a16:creationId xmlns:a16="http://schemas.microsoft.com/office/drawing/2014/main" id="{79695487-958C-4365-8099-EB386AAAF34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6387254"/>
              </p:ext>
            </p:extLst>
          </p:nvPr>
        </p:nvGraphicFramePr>
        <p:xfrm>
          <a:off x="8075556" y="3572706"/>
          <a:ext cx="409575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55" name="Equation" r:id="rId26" imgW="203040" imgH="228600" progId="Equation.DSMT4">
                  <p:embed/>
                </p:oleObj>
              </mc:Choice>
              <mc:Fallback>
                <p:oleObj name="Equation" r:id="rId26" imgW="203040" imgH="22860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3FF0E962-43C5-42A8-9175-34DAAF5B9A5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8075556" y="3572706"/>
                        <a:ext cx="409575" cy="460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55D47C93-AEEA-4B53-8757-C6B8FBC526A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8066161"/>
              </p:ext>
            </p:extLst>
          </p:nvPr>
        </p:nvGraphicFramePr>
        <p:xfrm>
          <a:off x="9640888" y="2050098"/>
          <a:ext cx="417512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56" name="Equation" r:id="rId28" imgW="266400" imgH="393480" progId="Equation.DSMT4">
                  <p:embed/>
                </p:oleObj>
              </mc:Choice>
              <mc:Fallback>
                <p:oleObj name="Equation" r:id="rId28" imgW="26640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9640888" y="2050098"/>
                        <a:ext cx="417512" cy="615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>
            <a:extLst>
              <a:ext uri="{FF2B5EF4-FFF2-40B4-BE49-F238E27FC236}">
                <a16:creationId xmlns:a16="http://schemas.microsoft.com/office/drawing/2014/main" id="{5CB5547A-A236-46E3-8138-0333DA6A72D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023029"/>
              </p:ext>
            </p:extLst>
          </p:nvPr>
        </p:nvGraphicFramePr>
        <p:xfrm>
          <a:off x="10150875" y="2050043"/>
          <a:ext cx="717550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57" name="Equation" r:id="rId30" imgW="457200" imgH="393480" progId="Equation.DSMT4">
                  <p:embed/>
                </p:oleObj>
              </mc:Choice>
              <mc:Fallback>
                <p:oleObj name="Equation" r:id="rId30" imgW="457200" imgH="39348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55D47C93-AEEA-4B53-8757-C6B8FBC526A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10150875" y="2050043"/>
                        <a:ext cx="717550" cy="615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>
            <a:extLst>
              <a:ext uri="{FF2B5EF4-FFF2-40B4-BE49-F238E27FC236}">
                <a16:creationId xmlns:a16="http://schemas.microsoft.com/office/drawing/2014/main" id="{3209122C-E83F-4F9C-B91D-7C183D76462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9491011"/>
              </p:ext>
            </p:extLst>
          </p:nvPr>
        </p:nvGraphicFramePr>
        <p:xfrm>
          <a:off x="10211007" y="2741722"/>
          <a:ext cx="936625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58" name="Equation" r:id="rId32" imgW="596880" imgH="393480" progId="Equation.DSMT4">
                  <p:embed/>
                </p:oleObj>
              </mc:Choice>
              <mc:Fallback>
                <p:oleObj name="Equation" r:id="rId32" imgW="596880" imgH="39348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55D47C93-AEEA-4B53-8757-C6B8FBC526A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3"/>
                      <a:stretch>
                        <a:fillRect/>
                      </a:stretch>
                    </p:blipFill>
                    <p:spPr>
                      <a:xfrm>
                        <a:off x="10211007" y="2741722"/>
                        <a:ext cx="936625" cy="615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>
            <a:extLst>
              <a:ext uri="{FF2B5EF4-FFF2-40B4-BE49-F238E27FC236}">
                <a16:creationId xmlns:a16="http://schemas.microsoft.com/office/drawing/2014/main" id="{1759B471-37F3-4D97-939B-5AC2C71CFB6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3184037"/>
              </p:ext>
            </p:extLst>
          </p:nvPr>
        </p:nvGraphicFramePr>
        <p:xfrm>
          <a:off x="10249583" y="3469047"/>
          <a:ext cx="696912" cy="35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59" name="Equation" r:id="rId34" imgW="444240" imgH="228600" progId="Equation.DSMT4">
                  <p:embed/>
                </p:oleObj>
              </mc:Choice>
              <mc:Fallback>
                <p:oleObj name="Equation" r:id="rId34" imgW="444240" imgH="22860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55D47C93-AEEA-4B53-8757-C6B8FBC526A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5"/>
                      <a:stretch>
                        <a:fillRect/>
                      </a:stretch>
                    </p:blipFill>
                    <p:spPr>
                      <a:xfrm>
                        <a:off x="10249583" y="3469047"/>
                        <a:ext cx="696912" cy="358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30">
            <a:extLst>
              <a:ext uri="{FF2B5EF4-FFF2-40B4-BE49-F238E27FC236}">
                <a16:creationId xmlns:a16="http://schemas.microsoft.com/office/drawing/2014/main" id="{12FBA6AA-010D-4684-BB96-F8E229480F6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7639535"/>
              </p:ext>
            </p:extLst>
          </p:nvPr>
        </p:nvGraphicFramePr>
        <p:xfrm>
          <a:off x="10271196" y="3913954"/>
          <a:ext cx="576262" cy="35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60" name="Equation" r:id="rId36" imgW="368280" imgH="228600" progId="Equation.DSMT4">
                  <p:embed/>
                </p:oleObj>
              </mc:Choice>
              <mc:Fallback>
                <p:oleObj name="Equation" r:id="rId36" imgW="368280" imgH="22860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55D47C93-AEEA-4B53-8757-C6B8FBC526A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7"/>
                      <a:stretch>
                        <a:fillRect/>
                      </a:stretch>
                    </p:blipFill>
                    <p:spPr>
                      <a:xfrm>
                        <a:off x="10271196" y="3913954"/>
                        <a:ext cx="576262" cy="358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F54B2CEF-43BF-4B44-8E8A-D5C6CAFBDB4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2213817"/>
              </p:ext>
            </p:extLst>
          </p:nvPr>
        </p:nvGraphicFramePr>
        <p:xfrm>
          <a:off x="9893870" y="5786143"/>
          <a:ext cx="1231560" cy="6060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61" name="Equation" r:id="rId38" imgW="799920" imgH="393480" progId="Equation.DSMT4">
                  <p:embed/>
                </p:oleObj>
              </mc:Choice>
              <mc:Fallback>
                <p:oleObj name="Equation" r:id="rId38" imgW="79992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9"/>
                      <a:stretch>
                        <a:fillRect/>
                      </a:stretch>
                    </p:blipFill>
                    <p:spPr>
                      <a:xfrm>
                        <a:off x="9893870" y="5786143"/>
                        <a:ext cx="1231560" cy="606006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B6E1B40E-EFDB-4CE4-B674-BE5E9BDB015B}"/>
              </a:ext>
            </a:extLst>
          </p:cNvPr>
          <p:cNvSpPr txBox="1"/>
          <p:nvPr/>
        </p:nvSpPr>
        <p:spPr>
          <a:xfrm>
            <a:off x="3126272" y="982145"/>
            <a:ext cx="5865211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Solar radiation is technically thermal radiation from the Sun.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C0D15AC-ACE7-4F32-B10F-A971C1A34CF8}"/>
              </a:ext>
            </a:extLst>
          </p:cNvPr>
          <p:cNvSpPr txBox="1"/>
          <p:nvPr/>
        </p:nvSpPr>
        <p:spPr>
          <a:xfrm>
            <a:off x="451978" y="1537366"/>
            <a:ext cx="838152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Since solar radiation is thermal radiation, the previous formula applies to it as well, in a sense.</a:t>
            </a:r>
          </a:p>
          <a:p>
            <a:r>
              <a:rPr lang="en-US" sz="1600" dirty="0"/>
              <a:t>The only difference is that this radiation is at a different temperature (around 5800K) than the </a:t>
            </a:r>
          </a:p>
          <a:p>
            <a:r>
              <a:rPr lang="en-US" sz="1600" dirty="0"/>
              <a:t>environment, and that its headed in a particular </a:t>
            </a:r>
            <a:r>
              <a:rPr lang="en-US" sz="1600" i="1" dirty="0"/>
              <a:t>direction, </a:t>
            </a:r>
            <a:r>
              <a:rPr lang="en-US" sz="1600" dirty="0"/>
              <a:t>instead of coming from all sides.  And so</a:t>
            </a:r>
          </a:p>
          <a:p>
            <a:r>
              <a:rPr lang="en-US" sz="1600" dirty="0"/>
              <a:t>its prudent to develop a special formula for this case.   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8CC622A3-44DF-44E7-806A-659A7E078A64}"/>
                  </a:ext>
                </a:extLst>
              </p14:cNvPr>
              <p14:cNvContentPartPr/>
              <p14:nvPr/>
            </p14:nvContentPartPr>
            <p14:xfrm>
              <a:off x="6158000" y="3529920"/>
              <a:ext cx="479880" cy="20880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8CC622A3-44DF-44E7-806A-659A7E078A64}"/>
                  </a:ext>
                </a:extLst>
              </p:cNvPr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6140360" y="3512280"/>
                <a:ext cx="515520" cy="244440"/>
              </a:xfrm>
              <a:prstGeom prst="rect">
                <a:avLst/>
              </a:prstGeom>
            </p:spPr>
          </p:pic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A7D4B9C0-494E-4C04-8907-4CC79F731A78}"/>
              </a:ext>
            </a:extLst>
          </p:cNvPr>
          <p:cNvSpPr txBox="1"/>
          <p:nvPr/>
        </p:nvSpPr>
        <p:spPr>
          <a:xfrm>
            <a:off x="4162278" y="3103962"/>
            <a:ext cx="24869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area of plate (into the page)</a:t>
            </a:r>
          </a:p>
        </p:txBody>
      </p: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FDC92A92-5DEF-48C5-B55B-10A5E451A24B}"/>
              </a:ext>
            </a:extLst>
          </p:cNvPr>
          <p:cNvSpPr/>
          <p:nvPr/>
        </p:nvSpPr>
        <p:spPr>
          <a:xfrm>
            <a:off x="5751876" y="4770507"/>
            <a:ext cx="1008139" cy="519776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Q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2E67E85-BB72-45AC-ADA7-0CEB1CB02A54}"/>
              </a:ext>
            </a:extLst>
          </p:cNvPr>
          <p:cNvSpPr txBox="1"/>
          <p:nvPr/>
        </p:nvSpPr>
        <p:spPr>
          <a:xfrm>
            <a:off x="9366996" y="4482465"/>
            <a:ext cx="256262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But then have to account for</a:t>
            </a:r>
          </a:p>
          <a:p>
            <a:r>
              <a:rPr lang="en-US" sz="1600" dirty="0"/>
              <a:t>fact that only a fraction </a:t>
            </a:r>
            <a:r>
              <a:rPr lang="en-US" sz="1600" dirty="0" err="1"/>
              <a:t>ɛ</a:t>
            </a:r>
            <a:r>
              <a:rPr lang="en-US" sz="1600" baseline="-25000" dirty="0" err="1"/>
              <a:t>sol</a:t>
            </a:r>
            <a:r>
              <a:rPr lang="en-US" sz="1600" dirty="0"/>
              <a:t>, </a:t>
            </a:r>
          </a:p>
          <a:p>
            <a:r>
              <a:rPr lang="en-US" sz="1600" dirty="0"/>
              <a:t>is absorbed, and the rest </a:t>
            </a:r>
          </a:p>
          <a:p>
            <a:r>
              <a:rPr lang="en-US" sz="1600" dirty="0"/>
              <a:t>reflected.  So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06B5E624-E389-46D4-BDE6-68A7EEA890CF}"/>
                  </a:ext>
                </a:extLst>
              </p14:cNvPr>
              <p14:cNvContentPartPr/>
              <p14:nvPr/>
            </p14:nvContentPartPr>
            <p14:xfrm>
              <a:off x="8401880" y="3574320"/>
              <a:ext cx="375840" cy="15408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06B5E624-E389-46D4-BDE6-68A7EEA890CF}"/>
                  </a:ext>
                </a:extLst>
              </p:cNvPr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8384240" y="3556680"/>
                <a:ext cx="411480" cy="189720"/>
              </a:xfrm>
              <a:prstGeom prst="rect">
                <a:avLst/>
              </a:prstGeom>
            </p:spPr>
          </p:pic>
        </mc:Fallback>
      </mc:AlternateContent>
      <p:sp>
        <p:nvSpPr>
          <p:cNvPr id="36" name="TextBox 35">
            <a:extLst>
              <a:ext uri="{FF2B5EF4-FFF2-40B4-BE49-F238E27FC236}">
                <a16:creationId xmlns:a16="http://schemas.microsoft.com/office/drawing/2014/main" id="{0D29FFC3-C78C-4E91-8D40-63B3B00B5BCC}"/>
              </a:ext>
            </a:extLst>
          </p:cNvPr>
          <p:cNvSpPr txBox="1"/>
          <p:nvPr/>
        </p:nvSpPr>
        <p:spPr>
          <a:xfrm>
            <a:off x="7406994" y="2948323"/>
            <a:ext cx="24461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area of plate perpendicular</a:t>
            </a:r>
          </a:p>
          <a:p>
            <a:r>
              <a:rPr lang="en-US" sz="1600" dirty="0"/>
              <a:t>to radiation</a:t>
            </a:r>
          </a:p>
        </p:txBody>
      </p:sp>
    </p:spTree>
    <p:extLst>
      <p:ext uri="{BB962C8B-B14F-4D97-AF65-F5344CB8AC3E}">
        <p14:creationId xmlns:p14="http://schemas.microsoft.com/office/powerpoint/2010/main" val="265049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" grpId="0" animBg="1"/>
      <p:bldP spid="33" grpId="0" animBg="1"/>
      <p:bldP spid="18" grpId="0"/>
      <p:bldP spid="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C516C-56C5-40B6-BC98-39A8444BD0DD}"/>
              </a:ext>
            </a:extLst>
          </p:cNvPr>
          <p:cNvSpPr txBox="1">
            <a:spLocks/>
          </p:cNvSpPr>
          <p:nvPr/>
        </p:nvSpPr>
        <p:spPr>
          <a:xfrm>
            <a:off x="3474498" y="305082"/>
            <a:ext cx="6291470" cy="63940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F.2 Heat (Evaporation)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A9AF6BC-A116-4D7F-A957-D9339A3377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444" y="172532"/>
            <a:ext cx="2221217" cy="148242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B36F43E-CA8A-4283-ADE1-69145DA07A21}"/>
              </a:ext>
            </a:extLst>
          </p:cNvPr>
          <p:cNvSpPr txBox="1"/>
          <p:nvPr/>
        </p:nvSpPr>
        <p:spPr>
          <a:xfrm>
            <a:off x="3570572" y="1083633"/>
            <a:ext cx="5854616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Evaporation is in a sense vaporization, one particle at a time 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A38E424-F668-49CA-B2D6-A9E21DD0263A}"/>
              </a:ext>
            </a:extLst>
          </p:cNvPr>
          <p:cNvSpPr/>
          <p:nvPr/>
        </p:nvSpPr>
        <p:spPr>
          <a:xfrm>
            <a:off x="3607727" y="3542939"/>
            <a:ext cx="269908" cy="283266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CF26637-AA17-4C93-8F1C-B450D5516552}"/>
              </a:ext>
            </a:extLst>
          </p:cNvPr>
          <p:cNvSpPr/>
          <p:nvPr/>
        </p:nvSpPr>
        <p:spPr>
          <a:xfrm>
            <a:off x="4421091" y="3894571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5DC79A0-8E44-4221-B596-F796A83C7B89}"/>
              </a:ext>
            </a:extLst>
          </p:cNvPr>
          <p:cNvSpPr/>
          <p:nvPr/>
        </p:nvSpPr>
        <p:spPr>
          <a:xfrm>
            <a:off x="2091139" y="3525239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1981676-BAFA-46C6-BF1D-BF6629E6DC23}"/>
              </a:ext>
            </a:extLst>
          </p:cNvPr>
          <p:cNvSpPr/>
          <p:nvPr/>
        </p:nvSpPr>
        <p:spPr>
          <a:xfrm>
            <a:off x="918959" y="3542272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BD0B785-9D84-4061-9AE3-6BAB806F68A8}"/>
              </a:ext>
            </a:extLst>
          </p:cNvPr>
          <p:cNvSpPr/>
          <p:nvPr/>
        </p:nvSpPr>
        <p:spPr>
          <a:xfrm>
            <a:off x="2226093" y="3894571"/>
            <a:ext cx="269908" cy="28326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5FFC5E0-5C5E-4C9A-847F-F3EAA42F8765}"/>
              </a:ext>
            </a:extLst>
          </p:cNvPr>
          <p:cNvSpPr/>
          <p:nvPr/>
        </p:nvSpPr>
        <p:spPr>
          <a:xfrm>
            <a:off x="2782508" y="3903088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577489D-4EA2-4FDB-8802-5F3E6D80FF50}"/>
              </a:ext>
            </a:extLst>
          </p:cNvPr>
          <p:cNvSpPr/>
          <p:nvPr/>
        </p:nvSpPr>
        <p:spPr>
          <a:xfrm>
            <a:off x="1812272" y="3927138"/>
            <a:ext cx="269908" cy="283266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9AE5E13-B7CD-4109-87F4-83A835AEDB26}"/>
              </a:ext>
            </a:extLst>
          </p:cNvPr>
          <p:cNvSpPr/>
          <p:nvPr/>
        </p:nvSpPr>
        <p:spPr>
          <a:xfrm>
            <a:off x="1499717" y="3537289"/>
            <a:ext cx="269908" cy="283266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2AFA368-BBEF-4417-87F2-BD8D1653991B}"/>
              </a:ext>
            </a:extLst>
          </p:cNvPr>
          <p:cNvSpPr/>
          <p:nvPr/>
        </p:nvSpPr>
        <p:spPr>
          <a:xfrm>
            <a:off x="509498" y="3908159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003965E-9ABD-4025-A120-A4445FCFEDF6}"/>
              </a:ext>
            </a:extLst>
          </p:cNvPr>
          <p:cNvSpPr/>
          <p:nvPr/>
        </p:nvSpPr>
        <p:spPr>
          <a:xfrm>
            <a:off x="2547607" y="3563666"/>
            <a:ext cx="269908" cy="283266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7E71A02-0DC0-4C57-8E0D-4954DFD818E4}"/>
              </a:ext>
            </a:extLst>
          </p:cNvPr>
          <p:cNvSpPr/>
          <p:nvPr/>
        </p:nvSpPr>
        <p:spPr>
          <a:xfrm>
            <a:off x="4134584" y="3618048"/>
            <a:ext cx="269908" cy="28326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DDB716D5-89A9-4888-94A2-5BF4DB81222A}"/>
              </a:ext>
            </a:extLst>
          </p:cNvPr>
          <p:cNvSpPr/>
          <p:nvPr/>
        </p:nvSpPr>
        <p:spPr>
          <a:xfrm>
            <a:off x="5240989" y="3936040"/>
            <a:ext cx="269908" cy="28326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EE95D47B-02EF-4DD4-AEFC-E51EBBF160C5}"/>
              </a:ext>
            </a:extLst>
          </p:cNvPr>
          <p:cNvSpPr/>
          <p:nvPr/>
        </p:nvSpPr>
        <p:spPr>
          <a:xfrm>
            <a:off x="5133338" y="3522377"/>
            <a:ext cx="269908" cy="283266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E044A5A2-5389-4868-AE51-E993677EAC84}"/>
              </a:ext>
            </a:extLst>
          </p:cNvPr>
          <p:cNvSpPr/>
          <p:nvPr/>
        </p:nvSpPr>
        <p:spPr>
          <a:xfrm>
            <a:off x="5497761" y="3648205"/>
            <a:ext cx="269908" cy="28326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08FFA042-343E-4FBE-A511-F95BD033CFFB}"/>
              </a:ext>
            </a:extLst>
          </p:cNvPr>
          <p:cNvSpPr/>
          <p:nvPr/>
        </p:nvSpPr>
        <p:spPr>
          <a:xfrm>
            <a:off x="918959" y="3894571"/>
            <a:ext cx="269908" cy="28326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5E5701AB-5B8E-41DA-AC5D-56E35A64AB43}"/>
              </a:ext>
            </a:extLst>
          </p:cNvPr>
          <p:cNvSpPr/>
          <p:nvPr/>
        </p:nvSpPr>
        <p:spPr>
          <a:xfrm>
            <a:off x="1376386" y="3915497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4768A927-5920-425A-86E5-202BCB1B1A37}"/>
              </a:ext>
            </a:extLst>
          </p:cNvPr>
          <p:cNvSpPr/>
          <p:nvPr/>
        </p:nvSpPr>
        <p:spPr>
          <a:xfrm>
            <a:off x="3864676" y="3901314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63FE611F-F1F8-4D3D-B44F-929B2AD69A6D}"/>
              </a:ext>
            </a:extLst>
          </p:cNvPr>
          <p:cNvSpPr/>
          <p:nvPr/>
        </p:nvSpPr>
        <p:spPr>
          <a:xfrm>
            <a:off x="3423407" y="3910329"/>
            <a:ext cx="269908" cy="283266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BF30382E-CAF0-4B68-BC57-82BE19FC951B}"/>
              </a:ext>
            </a:extLst>
          </p:cNvPr>
          <p:cNvSpPr/>
          <p:nvPr/>
        </p:nvSpPr>
        <p:spPr>
          <a:xfrm>
            <a:off x="521861" y="3528927"/>
            <a:ext cx="269908" cy="283266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7CB24619-2C52-468B-A42A-B915E5D83E06}"/>
              </a:ext>
            </a:extLst>
          </p:cNvPr>
          <p:cNvSpPr/>
          <p:nvPr/>
        </p:nvSpPr>
        <p:spPr>
          <a:xfrm>
            <a:off x="4633961" y="3525239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164A075B-EB0D-46BB-A256-60DCF4111AD0}"/>
              </a:ext>
            </a:extLst>
          </p:cNvPr>
          <p:cNvSpPr/>
          <p:nvPr/>
        </p:nvSpPr>
        <p:spPr>
          <a:xfrm>
            <a:off x="4831040" y="3885443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5AADFDE2-7CC9-4D38-AD4D-8E8CCE621F78}"/>
              </a:ext>
            </a:extLst>
          </p:cNvPr>
          <p:cNvSpPr/>
          <p:nvPr/>
        </p:nvSpPr>
        <p:spPr>
          <a:xfrm>
            <a:off x="3108350" y="3593434"/>
            <a:ext cx="269908" cy="283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E405DFCB-9B0E-4F03-B826-816A11369870}"/>
              </a:ext>
            </a:extLst>
          </p:cNvPr>
          <p:cNvSpPr/>
          <p:nvPr/>
        </p:nvSpPr>
        <p:spPr>
          <a:xfrm>
            <a:off x="427212" y="4263903"/>
            <a:ext cx="5362276" cy="7341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skin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646FF88-C368-4AAA-B1B7-AFCB23BBC5CE}"/>
              </a:ext>
            </a:extLst>
          </p:cNvPr>
          <p:cNvSpPr txBox="1"/>
          <p:nvPr/>
        </p:nvSpPr>
        <p:spPr>
          <a:xfrm>
            <a:off x="456697" y="4420337"/>
            <a:ext cx="335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</a:rPr>
              <a:t>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C19CA25-F1DC-44D1-8615-7451B48B21D6}"/>
              </a:ext>
            </a:extLst>
          </p:cNvPr>
          <p:cNvSpPr txBox="1"/>
          <p:nvPr/>
        </p:nvSpPr>
        <p:spPr>
          <a:xfrm>
            <a:off x="88470" y="3616008"/>
            <a:ext cx="335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</a:rPr>
              <a:t>T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213DEC77-C215-488D-9328-86118C9D50AF}"/>
              </a:ext>
            </a:extLst>
          </p:cNvPr>
          <p:cNvSpPr txBox="1"/>
          <p:nvPr/>
        </p:nvSpPr>
        <p:spPr>
          <a:xfrm>
            <a:off x="3177830" y="1744746"/>
            <a:ext cx="84723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Water/sweat, and skin are at same T, and so their molecules are moving at the same average speed.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455958A-E10F-46BB-A390-6ED6EF88A657}"/>
              </a:ext>
            </a:extLst>
          </p:cNvPr>
          <p:cNvSpPr txBox="1"/>
          <p:nvPr/>
        </p:nvSpPr>
        <p:spPr>
          <a:xfrm>
            <a:off x="6405276" y="3048661"/>
            <a:ext cx="49359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The faster moving water molecules can escape the liquid </a:t>
            </a:r>
          </a:p>
          <a:p>
            <a:r>
              <a:rPr lang="en-US" sz="1600" dirty="0"/>
              <a:t>surface, if they’re fast enough.</a:t>
            </a:r>
            <a:endParaRPr lang="en-US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5941CB6B-4B4C-4E35-BC32-45C6135167F6}"/>
              </a:ext>
            </a:extLst>
          </p:cNvPr>
          <p:cNvSpPr txBox="1"/>
          <p:nvPr/>
        </p:nvSpPr>
        <p:spPr>
          <a:xfrm>
            <a:off x="6402514" y="3808505"/>
            <a:ext cx="51754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This brings the </a:t>
            </a:r>
            <a:r>
              <a:rPr lang="en-US" sz="1600" i="1" dirty="0"/>
              <a:t>average</a:t>
            </a:r>
            <a:r>
              <a:rPr lang="en-US" sz="1600" dirty="0"/>
              <a:t> speed of the water molecules down,</a:t>
            </a:r>
          </a:p>
          <a:p>
            <a:r>
              <a:rPr lang="en-US" sz="1600" dirty="0"/>
              <a:t>and hence their T.  Now the skin is at higher T and will </a:t>
            </a:r>
          </a:p>
          <a:p>
            <a:r>
              <a:rPr lang="en-US" sz="1600" dirty="0"/>
              <a:t>conduct heat to the water.</a:t>
            </a:r>
          </a:p>
        </p:txBody>
      </p:sp>
      <p:sp>
        <p:nvSpPr>
          <p:cNvPr id="53" name="Arrow: Right 52">
            <a:extLst>
              <a:ext uri="{FF2B5EF4-FFF2-40B4-BE49-F238E27FC236}">
                <a16:creationId xmlns:a16="http://schemas.microsoft.com/office/drawing/2014/main" id="{1396C07C-C7C5-4875-84BB-069AC99CCDCE}"/>
              </a:ext>
            </a:extLst>
          </p:cNvPr>
          <p:cNvSpPr/>
          <p:nvPr/>
        </p:nvSpPr>
        <p:spPr>
          <a:xfrm rot="16200000">
            <a:off x="2057886" y="3979248"/>
            <a:ext cx="1008139" cy="519776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Q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19D5D8F9-715A-4790-983F-2A1BC563CDCC}"/>
              </a:ext>
            </a:extLst>
          </p:cNvPr>
          <p:cNvSpPr txBox="1"/>
          <p:nvPr/>
        </p:nvSpPr>
        <p:spPr>
          <a:xfrm>
            <a:off x="6455680" y="4797537"/>
            <a:ext cx="40330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Process repeats until all water is ‘boiled’ away.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0C7DE05D-0ED7-4A0D-9DAA-B15C865B924D}"/>
              </a:ext>
            </a:extLst>
          </p:cNvPr>
          <p:cNvSpPr txBox="1"/>
          <p:nvPr/>
        </p:nvSpPr>
        <p:spPr>
          <a:xfrm>
            <a:off x="6455680" y="5476695"/>
            <a:ext cx="47787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The rate of heat given off in this way is then the rate at </a:t>
            </a:r>
          </a:p>
          <a:p>
            <a:r>
              <a:rPr lang="en-US" sz="1600" dirty="0"/>
              <a:t>which the water is being ‘boiled’ off, i.e., evaporated.</a:t>
            </a:r>
          </a:p>
        </p:txBody>
      </p:sp>
      <p:graphicFrame>
        <p:nvGraphicFramePr>
          <p:cNvPr id="90" name="Object 89">
            <a:extLst>
              <a:ext uri="{FF2B5EF4-FFF2-40B4-BE49-F238E27FC236}">
                <a16:creationId xmlns:a16="http://schemas.microsoft.com/office/drawing/2014/main" id="{DCEEE8B2-400B-412B-807C-2958A3B4983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6120822"/>
              </p:ext>
            </p:extLst>
          </p:nvPr>
        </p:nvGraphicFramePr>
        <p:xfrm>
          <a:off x="658766" y="5637364"/>
          <a:ext cx="409575" cy="604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4" name="Equation" r:id="rId4" imgW="266400" imgH="393480" progId="Equation.DSMT4">
                  <p:embed/>
                </p:oleObj>
              </mc:Choice>
              <mc:Fallback>
                <p:oleObj name="Equation" r:id="rId4" imgW="26640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58766" y="5637364"/>
                        <a:ext cx="409575" cy="6048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1" name="Object 90">
            <a:extLst>
              <a:ext uri="{FF2B5EF4-FFF2-40B4-BE49-F238E27FC236}">
                <a16:creationId xmlns:a16="http://schemas.microsoft.com/office/drawing/2014/main" id="{05CDF5AC-D79E-40EF-9A94-1300FDBDCE9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925268"/>
              </p:ext>
            </p:extLst>
          </p:nvPr>
        </p:nvGraphicFramePr>
        <p:xfrm>
          <a:off x="1051610" y="5644296"/>
          <a:ext cx="976313" cy="604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5" name="Equation" r:id="rId6" imgW="634680" imgH="393480" progId="Equation.DSMT4">
                  <p:embed/>
                </p:oleObj>
              </mc:Choice>
              <mc:Fallback>
                <p:oleObj name="Equation" r:id="rId6" imgW="634680" imgH="393480" progId="Equation.DSMT4">
                  <p:embed/>
                  <p:pic>
                    <p:nvPicPr>
                      <p:cNvPr id="90" name="Object 89">
                        <a:extLst>
                          <a:ext uri="{FF2B5EF4-FFF2-40B4-BE49-F238E27FC236}">
                            <a16:creationId xmlns:a16="http://schemas.microsoft.com/office/drawing/2014/main" id="{DCEEE8B2-400B-412B-807C-2958A3B4983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051610" y="5644296"/>
                        <a:ext cx="976313" cy="604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" name="Object 91">
            <a:extLst>
              <a:ext uri="{FF2B5EF4-FFF2-40B4-BE49-F238E27FC236}">
                <a16:creationId xmlns:a16="http://schemas.microsoft.com/office/drawing/2014/main" id="{F5C344D7-9A54-4634-BF6E-63A68A256CD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813378"/>
              </p:ext>
            </p:extLst>
          </p:nvPr>
        </p:nvGraphicFramePr>
        <p:xfrm>
          <a:off x="2067063" y="5634357"/>
          <a:ext cx="800100" cy="604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6" name="Equation" r:id="rId8" imgW="520560" imgH="393480" progId="Equation.DSMT4">
                  <p:embed/>
                </p:oleObj>
              </mc:Choice>
              <mc:Fallback>
                <p:oleObj name="Equation" r:id="rId8" imgW="520560" imgH="393480" progId="Equation.DSMT4">
                  <p:embed/>
                  <p:pic>
                    <p:nvPicPr>
                      <p:cNvPr id="90" name="Object 89">
                        <a:extLst>
                          <a:ext uri="{FF2B5EF4-FFF2-40B4-BE49-F238E27FC236}">
                            <a16:creationId xmlns:a16="http://schemas.microsoft.com/office/drawing/2014/main" id="{DCEEE8B2-400B-412B-807C-2958A3B4983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067063" y="5634357"/>
                        <a:ext cx="800100" cy="6048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720D0095-ED56-4DDC-A828-E917ECCD0DC0}"/>
              </a:ext>
            </a:extLst>
          </p:cNvPr>
          <p:cNvCxnSpPr/>
          <p:nvPr/>
        </p:nvCxnSpPr>
        <p:spPr>
          <a:xfrm>
            <a:off x="3052416" y="5936776"/>
            <a:ext cx="50594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95" name="Object 94">
            <a:extLst>
              <a:ext uri="{FF2B5EF4-FFF2-40B4-BE49-F238E27FC236}">
                <a16:creationId xmlns:a16="http://schemas.microsoft.com/office/drawing/2014/main" id="{0DF9B7C8-DC38-4C21-A45E-1AC448ED7FE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9533367"/>
              </p:ext>
            </p:extLst>
          </p:nvPr>
        </p:nvGraphicFramePr>
        <p:xfrm>
          <a:off x="3673432" y="5623776"/>
          <a:ext cx="1192212" cy="604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7" name="Equation" r:id="rId10" imgW="774360" imgH="393480" progId="Equation.DSMT4">
                  <p:embed/>
                </p:oleObj>
              </mc:Choice>
              <mc:Fallback>
                <p:oleObj name="Equation" r:id="rId10" imgW="774360" imgH="393480" progId="Equation.DSMT4">
                  <p:embed/>
                  <p:pic>
                    <p:nvPicPr>
                      <p:cNvPr id="90" name="Object 89">
                        <a:extLst>
                          <a:ext uri="{FF2B5EF4-FFF2-40B4-BE49-F238E27FC236}">
                            <a16:creationId xmlns:a16="http://schemas.microsoft.com/office/drawing/2014/main" id="{DCEEE8B2-400B-412B-807C-2958A3B4983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673432" y="5623776"/>
                        <a:ext cx="1192212" cy="604838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" name="Rectangle 95">
            <a:extLst>
              <a:ext uri="{FF2B5EF4-FFF2-40B4-BE49-F238E27FC236}">
                <a16:creationId xmlns:a16="http://schemas.microsoft.com/office/drawing/2014/main" id="{E1778BAE-A90B-4DC4-922E-38F336978851}"/>
              </a:ext>
            </a:extLst>
          </p:cNvPr>
          <p:cNvSpPr/>
          <p:nvPr/>
        </p:nvSpPr>
        <p:spPr>
          <a:xfrm>
            <a:off x="3177830" y="2241062"/>
            <a:ext cx="84001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But these molecules, the water molecules in particular, are not all going at the </a:t>
            </a:r>
            <a:r>
              <a:rPr lang="en-US" sz="1600" i="1" dirty="0"/>
              <a:t>same</a:t>
            </a:r>
            <a:r>
              <a:rPr lang="en-US" sz="1600" dirty="0"/>
              <a:t> speed.  Some move faster than average (green), and some slower (purple).  </a:t>
            </a:r>
          </a:p>
        </p:txBody>
      </p:sp>
    </p:spTree>
    <p:extLst>
      <p:ext uri="{BB962C8B-B14F-4D97-AF65-F5344CB8AC3E}">
        <p14:creationId xmlns:p14="http://schemas.microsoft.com/office/powerpoint/2010/main" val="935665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86" grpId="0"/>
      <p:bldP spid="87" grpId="0"/>
      <p:bldP spid="53" grpId="0" animBg="1"/>
      <p:bldP spid="88" grpId="0"/>
      <p:bldP spid="89" grpId="0"/>
      <p:bldP spid="9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1161</TotalTime>
  <Words>1037</Words>
  <Application>Microsoft Office PowerPoint</Application>
  <PresentationFormat>Widescreen</PresentationFormat>
  <Paragraphs>148</Paragraphs>
  <Slides>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Equation</vt:lpstr>
      <vt:lpstr>Bitmap Image</vt:lpstr>
      <vt:lpstr>F.2 Energy Transfer Methods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F.2 Energy Transfer Methods</dc:title>
  <dc:creator>Andrew Douglas</dc:creator>
  <cp:lastModifiedBy>Andrew Douglas</cp:lastModifiedBy>
  <cp:revision>82</cp:revision>
  <dcterms:created xsi:type="dcterms:W3CDTF">2018-05-23T14:08:59Z</dcterms:created>
  <dcterms:modified xsi:type="dcterms:W3CDTF">2018-06-07T18:15:03Z</dcterms:modified>
</cp:coreProperties>
</file>